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91" r:id="rId3"/>
    <p:sldId id="292" r:id="rId4"/>
    <p:sldId id="257" r:id="rId5"/>
    <p:sldId id="258" r:id="rId6"/>
    <p:sldId id="259" r:id="rId7"/>
    <p:sldId id="260" r:id="rId8"/>
    <p:sldId id="261" r:id="rId9"/>
    <p:sldId id="290" r:id="rId10"/>
    <p:sldId id="266" r:id="rId11"/>
    <p:sldId id="264" r:id="rId12"/>
    <p:sldId id="265" r:id="rId13"/>
    <p:sldId id="262" r:id="rId14"/>
    <p:sldId id="263" r:id="rId15"/>
    <p:sldId id="267" r:id="rId16"/>
    <p:sldId id="268" r:id="rId17"/>
    <p:sldId id="269" r:id="rId18"/>
    <p:sldId id="282" r:id="rId19"/>
    <p:sldId id="283" r:id="rId20"/>
    <p:sldId id="284" r:id="rId21"/>
    <p:sldId id="285" r:id="rId22"/>
    <p:sldId id="286" r:id="rId23"/>
    <p:sldId id="287" r:id="rId24"/>
    <p:sldId id="288" r:id="rId25"/>
    <p:sldId id="289" r:id="rId26"/>
    <p:sldId id="278" r:id="rId27"/>
    <p:sldId id="279" r:id="rId28"/>
    <p:sldId id="280" r:id="rId29"/>
    <p:sldId id="281"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0BB638-5C2A-4C69-BAAD-18C3395743CE}" v="2" dt="2023-01-10T14:15:13.09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74874" autoAdjust="0"/>
  </p:normalViewPr>
  <p:slideViewPr>
    <p:cSldViewPr snapToGrid="0">
      <p:cViewPr varScale="1">
        <p:scale>
          <a:sx n="64" d="100"/>
          <a:sy n="64" d="100"/>
        </p:scale>
        <p:origin x="141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rike Bosman - Bannink" userId="4a824095-c99e-4397-b98c-ef710206c2cb" providerId="ADAL" clId="{B00BB638-5C2A-4C69-BAAD-18C3395743CE}"/>
    <pc:docChg chg="custSel addSld modSld sldOrd">
      <pc:chgData name="Henrike Bosman - Bannink" userId="4a824095-c99e-4397-b98c-ef710206c2cb" providerId="ADAL" clId="{B00BB638-5C2A-4C69-BAAD-18C3395743CE}" dt="2023-01-16T20:42:25.648" v="782" actId="20577"/>
      <pc:docMkLst>
        <pc:docMk/>
      </pc:docMkLst>
      <pc:sldChg chg="addSp delSp modSp mod setBg addAnim setClrOvrMap delDesignElem">
        <pc:chgData name="Henrike Bosman - Bannink" userId="4a824095-c99e-4397-b98c-ef710206c2cb" providerId="ADAL" clId="{B00BB638-5C2A-4C69-BAAD-18C3395743CE}" dt="2023-01-09T11:39:03.857" v="31"/>
        <pc:sldMkLst>
          <pc:docMk/>
          <pc:sldMk cId="837630117" sldId="256"/>
        </pc:sldMkLst>
        <pc:spChg chg="mod">
          <ac:chgData name="Henrike Bosman - Bannink" userId="4a824095-c99e-4397-b98c-ef710206c2cb" providerId="ADAL" clId="{B00BB638-5C2A-4C69-BAAD-18C3395743CE}" dt="2023-01-09T11:39:03.855" v="29" actId="26606"/>
          <ac:spMkLst>
            <pc:docMk/>
            <pc:sldMk cId="837630117" sldId="256"/>
            <ac:spMk id="2" creationId="{15077AB3-4637-4E72-A8FC-11313B8B75D3}"/>
          </ac:spMkLst>
        </pc:spChg>
        <pc:spChg chg="mod">
          <ac:chgData name="Henrike Bosman - Bannink" userId="4a824095-c99e-4397-b98c-ef710206c2cb" providerId="ADAL" clId="{B00BB638-5C2A-4C69-BAAD-18C3395743CE}" dt="2023-01-09T11:39:03.855" v="29" actId="26606"/>
          <ac:spMkLst>
            <pc:docMk/>
            <pc:sldMk cId="837630117" sldId="256"/>
            <ac:spMk id="3" creationId="{E5B9A609-F733-4511-965A-A6E561F428FA}"/>
          </ac:spMkLst>
        </pc:spChg>
        <pc:spChg chg="del">
          <ac:chgData name="Henrike Bosman - Bannink" userId="4a824095-c99e-4397-b98c-ef710206c2cb" providerId="ADAL" clId="{B00BB638-5C2A-4C69-BAAD-18C3395743CE}" dt="2023-01-09T11:38:59.387" v="25"/>
          <ac:spMkLst>
            <pc:docMk/>
            <pc:sldMk cId="837630117" sldId="256"/>
            <ac:spMk id="71" creationId="{D928DD85-BB99-450D-A702-2683E0296282}"/>
          </ac:spMkLst>
        </pc:spChg>
        <pc:spChg chg="del">
          <ac:chgData name="Henrike Bosman - Bannink" userId="4a824095-c99e-4397-b98c-ef710206c2cb" providerId="ADAL" clId="{B00BB638-5C2A-4C69-BAAD-18C3395743CE}" dt="2023-01-09T11:38:59.387" v="25"/>
          <ac:spMkLst>
            <pc:docMk/>
            <pc:sldMk cId="837630117" sldId="256"/>
            <ac:spMk id="73" creationId="{240E5BD2-4019-4012-A1AA-628900E659E9}"/>
          </ac:spMkLst>
        </pc:spChg>
        <pc:spChg chg="add">
          <ac:chgData name="Henrike Bosman - Bannink" userId="4a824095-c99e-4397-b98c-ef710206c2cb" providerId="ADAL" clId="{B00BB638-5C2A-4C69-BAAD-18C3395743CE}" dt="2023-01-09T11:39:03.855" v="29" actId="26606"/>
          <ac:spMkLst>
            <pc:docMk/>
            <pc:sldMk cId="837630117" sldId="256"/>
            <ac:spMk id="1031" creationId="{E4F17063-EDA4-417B-946F-BA357F3B390D}"/>
          </ac:spMkLst>
        </pc:spChg>
        <pc:spChg chg="add">
          <ac:chgData name="Henrike Bosman - Bannink" userId="4a824095-c99e-4397-b98c-ef710206c2cb" providerId="ADAL" clId="{B00BB638-5C2A-4C69-BAAD-18C3395743CE}" dt="2023-01-09T11:39:03.855" v="29" actId="26606"/>
          <ac:spMkLst>
            <pc:docMk/>
            <pc:sldMk cId="837630117" sldId="256"/>
            <ac:spMk id="1033" creationId="{D36F3EEA-55D4-4677-80E7-92D00B8F343B}"/>
          </ac:spMkLst>
        </pc:spChg>
        <pc:picChg chg="mod">
          <ac:chgData name="Henrike Bosman - Bannink" userId="4a824095-c99e-4397-b98c-ef710206c2cb" providerId="ADAL" clId="{B00BB638-5C2A-4C69-BAAD-18C3395743CE}" dt="2023-01-09T11:39:03.855" v="29" actId="26606"/>
          <ac:picMkLst>
            <pc:docMk/>
            <pc:sldMk cId="837630117" sldId="256"/>
            <ac:picMk id="1026" creationId="{65ED2249-EAE0-4F55-BE02-0C3BDB6F51A5}"/>
          </ac:picMkLst>
        </pc:picChg>
      </pc:sldChg>
      <pc:sldChg chg="delSp modSp delDesignElem">
        <pc:chgData name="Henrike Bosman - Bannink" userId="4a824095-c99e-4397-b98c-ef710206c2cb" providerId="ADAL" clId="{B00BB638-5C2A-4C69-BAAD-18C3395743CE}" dt="2023-01-09T11:38:59.387" v="25"/>
        <pc:sldMkLst>
          <pc:docMk/>
          <pc:sldMk cId="2876156657" sldId="257"/>
        </pc:sldMkLst>
        <pc:spChg chg="mod">
          <ac:chgData name="Henrike Bosman - Bannink" userId="4a824095-c99e-4397-b98c-ef710206c2cb" providerId="ADAL" clId="{B00BB638-5C2A-4C69-BAAD-18C3395743CE}" dt="2023-01-09T11:38:59.387" v="25"/>
          <ac:spMkLst>
            <pc:docMk/>
            <pc:sldMk cId="2876156657" sldId="257"/>
            <ac:spMk id="2" creationId="{FCB5C006-0043-4DB8-964A-42CD2F1B40B2}"/>
          </ac:spMkLst>
        </pc:spChg>
        <pc:spChg chg="mod">
          <ac:chgData name="Henrike Bosman - Bannink" userId="4a824095-c99e-4397-b98c-ef710206c2cb" providerId="ADAL" clId="{B00BB638-5C2A-4C69-BAAD-18C3395743CE}" dt="2023-01-09T11:38:59.387" v="25"/>
          <ac:spMkLst>
            <pc:docMk/>
            <pc:sldMk cId="2876156657" sldId="257"/>
            <ac:spMk id="3" creationId="{ADCCA6CA-6C59-4CA1-B121-488A1367AE0F}"/>
          </ac:spMkLst>
        </pc:spChg>
        <pc:spChg chg="del">
          <ac:chgData name="Henrike Bosman - Bannink" userId="4a824095-c99e-4397-b98c-ef710206c2cb" providerId="ADAL" clId="{B00BB638-5C2A-4C69-BAAD-18C3395743CE}" dt="2023-01-09T11:38:59.387" v="25"/>
          <ac:spMkLst>
            <pc:docMk/>
            <pc:sldMk cId="2876156657" sldId="257"/>
            <ac:spMk id="2052" creationId="{9228552E-C8B1-4A80-8448-0787CE0FC704}"/>
          </ac:spMkLst>
        </pc:spChg>
      </pc:sldChg>
      <pc:sldChg chg="delSp delDesignElem">
        <pc:chgData name="Henrike Bosman - Bannink" userId="4a824095-c99e-4397-b98c-ef710206c2cb" providerId="ADAL" clId="{B00BB638-5C2A-4C69-BAAD-18C3395743CE}" dt="2023-01-09T11:38:59.387" v="25"/>
        <pc:sldMkLst>
          <pc:docMk/>
          <pc:sldMk cId="863578179" sldId="258"/>
        </pc:sldMkLst>
        <pc:spChg chg="del">
          <ac:chgData name="Henrike Bosman - Bannink" userId="4a824095-c99e-4397-b98c-ef710206c2cb" providerId="ADAL" clId="{B00BB638-5C2A-4C69-BAAD-18C3395743CE}" dt="2023-01-09T11:38:59.387" v="25"/>
          <ac:spMkLst>
            <pc:docMk/>
            <pc:sldMk cId="863578179" sldId="258"/>
            <ac:spMk id="8" creationId="{C7FA33FF-088D-4F16-95A2-2C64D353DEA8}"/>
          </ac:spMkLst>
        </pc:spChg>
        <pc:spChg chg="del">
          <ac:chgData name="Henrike Bosman - Bannink" userId="4a824095-c99e-4397-b98c-ef710206c2cb" providerId="ADAL" clId="{B00BB638-5C2A-4C69-BAAD-18C3395743CE}" dt="2023-01-09T11:38:59.387" v="25"/>
          <ac:spMkLst>
            <pc:docMk/>
            <pc:sldMk cId="863578179" sldId="258"/>
            <ac:spMk id="10" creationId="{A376EFB1-01CF-419F-ABF1-2AF02BBFCBD1}"/>
          </ac:spMkLst>
        </pc:spChg>
        <pc:spChg chg="del">
          <ac:chgData name="Henrike Bosman - Bannink" userId="4a824095-c99e-4397-b98c-ef710206c2cb" providerId="ADAL" clId="{B00BB638-5C2A-4C69-BAAD-18C3395743CE}" dt="2023-01-09T11:38:59.387" v="25"/>
          <ac:spMkLst>
            <pc:docMk/>
            <pc:sldMk cId="863578179" sldId="258"/>
            <ac:spMk id="12" creationId="{FF9DEA15-78BD-4750-AA18-B9F28A6D5AB8}"/>
          </ac:spMkLst>
        </pc:spChg>
      </pc:sldChg>
      <pc:sldChg chg="delSp delDesignElem">
        <pc:chgData name="Henrike Bosman - Bannink" userId="4a824095-c99e-4397-b98c-ef710206c2cb" providerId="ADAL" clId="{B00BB638-5C2A-4C69-BAAD-18C3395743CE}" dt="2023-01-09T11:38:59.387" v="25"/>
        <pc:sldMkLst>
          <pc:docMk/>
          <pc:sldMk cId="592948788" sldId="259"/>
        </pc:sldMkLst>
        <pc:spChg chg="del">
          <ac:chgData name="Henrike Bosman - Bannink" userId="4a824095-c99e-4397-b98c-ef710206c2cb" providerId="ADAL" clId="{B00BB638-5C2A-4C69-BAAD-18C3395743CE}" dt="2023-01-09T11:38:59.387" v="25"/>
          <ac:spMkLst>
            <pc:docMk/>
            <pc:sldMk cId="592948788" sldId="259"/>
            <ac:spMk id="85" creationId="{46F7435D-E3DB-47B1-BA61-B00ACC83A9DE}"/>
          </ac:spMkLst>
        </pc:spChg>
        <pc:spChg chg="del">
          <ac:chgData name="Henrike Bosman - Bannink" userId="4a824095-c99e-4397-b98c-ef710206c2cb" providerId="ADAL" clId="{B00BB638-5C2A-4C69-BAAD-18C3395743CE}" dt="2023-01-09T11:38:59.387" v="25"/>
          <ac:spMkLst>
            <pc:docMk/>
            <pc:sldMk cId="592948788" sldId="259"/>
            <ac:spMk id="87" creationId="{F263A0B5-F8C4-4116-809F-78A768EA79A6}"/>
          </ac:spMkLst>
        </pc:spChg>
      </pc:sldChg>
      <pc:sldChg chg="delSp delDesignElem">
        <pc:chgData name="Henrike Bosman - Bannink" userId="4a824095-c99e-4397-b98c-ef710206c2cb" providerId="ADAL" clId="{B00BB638-5C2A-4C69-BAAD-18C3395743CE}" dt="2023-01-09T11:38:59.387" v="25"/>
        <pc:sldMkLst>
          <pc:docMk/>
          <pc:sldMk cId="3224644605" sldId="260"/>
        </pc:sldMkLst>
        <pc:cxnChg chg="del">
          <ac:chgData name="Henrike Bosman - Bannink" userId="4a824095-c99e-4397-b98c-ef710206c2cb" providerId="ADAL" clId="{B00BB638-5C2A-4C69-BAAD-18C3395743CE}" dt="2023-01-09T11:38:59.387" v="25"/>
          <ac:cxnSpMkLst>
            <pc:docMk/>
            <pc:sldMk cId="3224644605" sldId="260"/>
            <ac:cxnSpMk id="71" creationId="{A7F400EE-A8A5-48AF-B4D6-291B52C6F0B0}"/>
          </ac:cxnSpMkLst>
        </pc:cxnChg>
      </pc:sldChg>
      <pc:sldChg chg="delSp delDesignElem">
        <pc:chgData name="Henrike Bosman - Bannink" userId="4a824095-c99e-4397-b98c-ef710206c2cb" providerId="ADAL" clId="{B00BB638-5C2A-4C69-BAAD-18C3395743CE}" dt="2023-01-09T11:38:59.387" v="25"/>
        <pc:sldMkLst>
          <pc:docMk/>
          <pc:sldMk cId="150085754" sldId="261"/>
        </pc:sldMkLst>
        <pc:spChg chg="del">
          <ac:chgData name="Henrike Bosman - Bannink" userId="4a824095-c99e-4397-b98c-ef710206c2cb" providerId="ADAL" clId="{B00BB638-5C2A-4C69-BAAD-18C3395743CE}" dt="2023-01-09T11:38:59.387" v="25"/>
          <ac:spMkLst>
            <pc:docMk/>
            <pc:sldMk cId="150085754" sldId="261"/>
            <ac:spMk id="12" creationId="{5E39A796-BE83-48B1-B33F-35C4A32AAB57}"/>
          </ac:spMkLst>
        </pc:spChg>
        <pc:spChg chg="del">
          <ac:chgData name="Henrike Bosman - Bannink" userId="4a824095-c99e-4397-b98c-ef710206c2cb" providerId="ADAL" clId="{B00BB638-5C2A-4C69-BAAD-18C3395743CE}" dt="2023-01-09T11:38:59.387" v="25"/>
          <ac:spMkLst>
            <pc:docMk/>
            <pc:sldMk cId="150085754" sldId="261"/>
            <ac:spMk id="14" creationId="{72F84B47-E267-4194-8194-831DB7B5547F}"/>
          </ac:spMkLst>
        </pc:spChg>
      </pc:sldChg>
      <pc:sldChg chg="delSp modSp mod delDesignElem">
        <pc:chgData name="Henrike Bosman - Bannink" userId="4a824095-c99e-4397-b98c-ef710206c2cb" providerId="ADAL" clId="{B00BB638-5C2A-4C69-BAAD-18C3395743CE}" dt="2023-01-09T11:38:59.732" v="26" actId="27636"/>
        <pc:sldMkLst>
          <pc:docMk/>
          <pc:sldMk cId="4045936020" sldId="263"/>
        </pc:sldMkLst>
        <pc:spChg chg="mod">
          <ac:chgData name="Henrike Bosman - Bannink" userId="4a824095-c99e-4397-b98c-ef710206c2cb" providerId="ADAL" clId="{B00BB638-5C2A-4C69-BAAD-18C3395743CE}" dt="2023-01-09T11:38:59.732" v="26" actId="27636"/>
          <ac:spMkLst>
            <pc:docMk/>
            <pc:sldMk cId="4045936020" sldId="263"/>
            <ac:spMk id="3" creationId="{9A638C34-259E-4242-918E-B215E7E849DC}"/>
          </ac:spMkLst>
        </pc:spChg>
        <pc:spChg chg="del">
          <ac:chgData name="Henrike Bosman - Bannink" userId="4a824095-c99e-4397-b98c-ef710206c2cb" providerId="ADAL" clId="{B00BB638-5C2A-4C69-BAAD-18C3395743CE}" dt="2023-01-09T11:38:59.387" v="25"/>
          <ac:spMkLst>
            <pc:docMk/>
            <pc:sldMk cId="4045936020" sldId="263"/>
            <ac:spMk id="10" creationId="{CEB41C5C-0F34-4DDA-9D7C-5E717F35F60C}"/>
          </ac:spMkLst>
        </pc:spChg>
        <pc:cxnChg chg="del">
          <ac:chgData name="Henrike Bosman - Bannink" userId="4a824095-c99e-4397-b98c-ef710206c2cb" providerId="ADAL" clId="{B00BB638-5C2A-4C69-BAAD-18C3395743CE}" dt="2023-01-09T11:38:59.387" v="25"/>
          <ac:cxnSpMkLst>
            <pc:docMk/>
            <pc:sldMk cId="4045936020" sldId="263"/>
            <ac:cxnSpMk id="12" creationId="{57E1E5E6-F385-4E9C-B201-BA5BDE5CAD52}"/>
          </ac:cxnSpMkLst>
        </pc:cxnChg>
      </pc:sldChg>
      <pc:sldChg chg="delSp delDesignElem">
        <pc:chgData name="Henrike Bosman - Bannink" userId="4a824095-c99e-4397-b98c-ef710206c2cb" providerId="ADAL" clId="{B00BB638-5C2A-4C69-BAAD-18C3395743CE}" dt="2023-01-09T11:38:59.387" v="25"/>
        <pc:sldMkLst>
          <pc:docMk/>
          <pc:sldMk cId="3884120766" sldId="264"/>
        </pc:sldMkLst>
        <pc:spChg chg="del">
          <ac:chgData name="Henrike Bosman - Bannink" userId="4a824095-c99e-4397-b98c-ef710206c2cb" providerId="ADAL" clId="{B00BB638-5C2A-4C69-BAAD-18C3395743CE}" dt="2023-01-09T11:38:59.387" v="25"/>
          <ac:spMkLst>
            <pc:docMk/>
            <pc:sldMk cId="3884120766" sldId="264"/>
            <ac:spMk id="13" creationId="{C7FA33FF-088D-4F16-95A2-2C64D353DEA8}"/>
          </ac:spMkLst>
        </pc:spChg>
        <pc:spChg chg="del">
          <ac:chgData name="Henrike Bosman - Bannink" userId="4a824095-c99e-4397-b98c-ef710206c2cb" providerId="ADAL" clId="{B00BB638-5C2A-4C69-BAAD-18C3395743CE}" dt="2023-01-09T11:38:59.387" v="25"/>
          <ac:spMkLst>
            <pc:docMk/>
            <pc:sldMk cId="3884120766" sldId="264"/>
            <ac:spMk id="15" creationId="{A376EFB1-01CF-419F-ABF1-2AF02BBFCBD1}"/>
          </ac:spMkLst>
        </pc:spChg>
        <pc:spChg chg="del">
          <ac:chgData name="Henrike Bosman - Bannink" userId="4a824095-c99e-4397-b98c-ef710206c2cb" providerId="ADAL" clId="{B00BB638-5C2A-4C69-BAAD-18C3395743CE}" dt="2023-01-09T11:38:59.387" v="25"/>
          <ac:spMkLst>
            <pc:docMk/>
            <pc:sldMk cId="3884120766" sldId="264"/>
            <ac:spMk id="17" creationId="{FF9DEA15-78BD-4750-AA18-B9F28A6D5AB8}"/>
          </ac:spMkLst>
        </pc:spChg>
      </pc:sldChg>
      <pc:sldChg chg="delSp delDesignElem">
        <pc:chgData name="Henrike Bosman - Bannink" userId="4a824095-c99e-4397-b98c-ef710206c2cb" providerId="ADAL" clId="{B00BB638-5C2A-4C69-BAAD-18C3395743CE}" dt="2023-01-09T11:38:59.387" v="25"/>
        <pc:sldMkLst>
          <pc:docMk/>
          <pc:sldMk cId="687049421" sldId="265"/>
        </pc:sldMkLst>
        <pc:cxnChg chg="del">
          <ac:chgData name="Henrike Bosman - Bannink" userId="4a824095-c99e-4397-b98c-ef710206c2cb" providerId="ADAL" clId="{B00BB638-5C2A-4C69-BAAD-18C3395743CE}" dt="2023-01-09T11:38:59.387" v="25"/>
          <ac:cxnSpMkLst>
            <pc:docMk/>
            <pc:sldMk cId="687049421" sldId="265"/>
            <ac:cxnSpMk id="71" creationId="{A7F400EE-A8A5-48AF-B4D6-291B52C6F0B0}"/>
          </ac:cxnSpMkLst>
        </pc:cxnChg>
      </pc:sldChg>
      <pc:sldChg chg="delSp delDesignElem">
        <pc:chgData name="Henrike Bosman - Bannink" userId="4a824095-c99e-4397-b98c-ef710206c2cb" providerId="ADAL" clId="{B00BB638-5C2A-4C69-BAAD-18C3395743CE}" dt="2023-01-09T11:38:59.387" v="25"/>
        <pc:sldMkLst>
          <pc:docMk/>
          <pc:sldMk cId="1917619355" sldId="266"/>
        </pc:sldMkLst>
        <pc:spChg chg="del">
          <ac:chgData name="Henrike Bosman - Bannink" userId="4a824095-c99e-4397-b98c-ef710206c2cb" providerId="ADAL" clId="{B00BB638-5C2A-4C69-BAAD-18C3395743CE}" dt="2023-01-09T11:38:59.387" v="25"/>
          <ac:spMkLst>
            <pc:docMk/>
            <pc:sldMk cId="1917619355" sldId="266"/>
            <ac:spMk id="8" creationId="{C7FA33FF-088D-4F16-95A2-2C64D353DEA8}"/>
          </ac:spMkLst>
        </pc:spChg>
        <pc:spChg chg="del">
          <ac:chgData name="Henrike Bosman - Bannink" userId="4a824095-c99e-4397-b98c-ef710206c2cb" providerId="ADAL" clId="{B00BB638-5C2A-4C69-BAAD-18C3395743CE}" dt="2023-01-09T11:38:59.387" v="25"/>
          <ac:spMkLst>
            <pc:docMk/>
            <pc:sldMk cId="1917619355" sldId="266"/>
            <ac:spMk id="10" creationId="{A376EFB1-01CF-419F-ABF1-2AF02BBFCBD1}"/>
          </ac:spMkLst>
        </pc:spChg>
        <pc:spChg chg="del">
          <ac:chgData name="Henrike Bosman - Bannink" userId="4a824095-c99e-4397-b98c-ef710206c2cb" providerId="ADAL" clId="{B00BB638-5C2A-4C69-BAAD-18C3395743CE}" dt="2023-01-09T11:38:59.387" v="25"/>
          <ac:spMkLst>
            <pc:docMk/>
            <pc:sldMk cId="1917619355" sldId="266"/>
            <ac:spMk id="12" creationId="{FF9DEA15-78BD-4750-AA18-B9F28A6D5AB8}"/>
          </ac:spMkLst>
        </pc:spChg>
      </pc:sldChg>
      <pc:sldChg chg="delSp delDesignElem">
        <pc:chgData name="Henrike Bosman - Bannink" userId="4a824095-c99e-4397-b98c-ef710206c2cb" providerId="ADAL" clId="{B00BB638-5C2A-4C69-BAAD-18C3395743CE}" dt="2023-01-09T11:38:59.387" v="25"/>
        <pc:sldMkLst>
          <pc:docMk/>
          <pc:sldMk cId="3625575071" sldId="267"/>
        </pc:sldMkLst>
        <pc:spChg chg="del">
          <ac:chgData name="Henrike Bosman - Bannink" userId="4a824095-c99e-4397-b98c-ef710206c2cb" providerId="ADAL" clId="{B00BB638-5C2A-4C69-BAAD-18C3395743CE}" dt="2023-01-09T11:38:59.387" v="25"/>
          <ac:spMkLst>
            <pc:docMk/>
            <pc:sldMk cId="3625575071" sldId="267"/>
            <ac:spMk id="135" creationId="{71B2258F-86CA-4D4D-8270-BC05FCDEBFB3}"/>
          </ac:spMkLst>
        </pc:spChg>
      </pc:sldChg>
      <pc:sldChg chg="delSp delDesignElem">
        <pc:chgData name="Henrike Bosman - Bannink" userId="4a824095-c99e-4397-b98c-ef710206c2cb" providerId="ADAL" clId="{B00BB638-5C2A-4C69-BAAD-18C3395743CE}" dt="2023-01-09T11:38:59.387" v="25"/>
        <pc:sldMkLst>
          <pc:docMk/>
          <pc:sldMk cId="3243797827" sldId="268"/>
        </pc:sldMkLst>
        <pc:spChg chg="del">
          <ac:chgData name="Henrike Bosman - Bannink" userId="4a824095-c99e-4397-b98c-ef710206c2cb" providerId="ADAL" clId="{B00BB638-5C2A-4C69-BAAD-18C3395743CE}" dt="2023-01-09T11:38:59.387" v="25"/>
          <ac:spMkLst>
            <pc:docMk/>
            <pc:sldMk cId="3243797827" sldId="268"/>
            <ac:spMk id="135" creationId="{C7FA33FF-088D-4F16-95A2-2C64D353DEA8}"/>
          </ac:spMkLst>
        </pc:spChg>
        <pc:spChg chg="del">
          <ac:chgData name="Henrike Bosman - Bannink" userId="4a824095-c99e-4397-b98c-ef710206c2cb" providerId="ADAL" clId="{B00BB638-5C2A-4C69-BAAD-18C3395743CE}" dt="2023-01-09T11:38:59.387" v="25"/>
          <ac:spMkLst>
            <pc:docMk/>
            <pc:sldMk cId="3243797827" sldId="268"/>
            <ac:spMk id="137" creationId="{A376EFB1-01CF-419F-ABF1-2AF02BBFCBD1}"/>
          </ac:spMkLst>
        </pc:spChg>
        <pc:spChg chg="del">
          <ac:chgData name="Henrike Bosman - Bannink" userId="4a824095-c99e-4397-b98c-ef710206c2cb" providerId="ADAL" clId="{B00BB638-5C2A-4C69-BAAD-18C3395743CE}" dt="2023-01-09T11:38:59.387" v="25"/>
          <ac:spMkLst>
            <pc:docMk/>
            <pc:sldMk cId="3243797827" sldId="268"/>
            <ac:spMk id="139" creationId="{FF9DEA15-78BD-4750-AA18-B9F28A6D5AB8}"/>
          </ac:spMkLst>
        </pc:spChg>
      </pc:sldChg>
      <pc:sldChg chg="delSp delDesignElem">
        <pc:chgData name="Henrike Bosman - Bannink" userId="4a824095-c99e-4397-b98c-ef710206c2cb" providerId="ADAL" clId="{B00BB638-5C2A-4C69-BAAD-18C3395743CE}" dt="2023-01-09T11:38:59.387" v="25"/>
        <pc:sldMkLst>
          <pc:docMk/>
          <pc:sldMk cId="1997852116" sldId="269"/>
        </pc:sldMkLst>
        <pc:spChg chg="del">
          <ac:chgData name="Henrike Bosman - Bannink" userId="4a824095-c99e-4397-b98c-ef710206c2cb" providerId="ADAL" clId="{B00BB638-5C2A-4C69-BAAD-18C3395743CE}" dt="2023-01-09T11:38:59.387" v="25"/>
          <ac:spMkLst>
            <pc:docMk/>
            <pc:sldMk cId="1997852116" sldId="269"/>
            <ac:spMk id="9" creationId="{366E0319-F24D-4E12-B994-A05A50246791}"/>
          </ac:spMkLst>
        </pc:spChg>
        <pc:spChg chg="del">
          <ac:chgData name="Henrike Bosman - Bannink" userId="4a824095-c99e-4397-b98c-ef710206c2cb" providerId="ADAL" clId="{B00BB638-5C2A-4C69-BAAD-18C3395743CE}" dt="2023-01-09T11:38:59.387" v="25"/>
          <ac:spMkLst>
            <pc:docMk/>
            <pc:sldMk cId="1997852116" sldId="269"/>
            <ac:spMk id="13" creationId="{8AD13924-DC7C-4339-B194-8A4EFFBF2AC6}"/>
          </ac:spMkLst>
        </pc:spChg>
        <pc:spChg chg="del">
          <ac:chgData name="Henrike Bosman - Bannink" userId="4a824095-c99e-4397-b98c-ef710206c2cb" providerId="ADAL" clId="{B00BB638-5C2A-4C69-BAAD-18C3395743CE}" dt="2023-01-09T11:38:59.387" v="25"/>
          <ac:spMkLst>
            <pc:docMk/>
            <pc:sldMk cId="1997852116" sldId="269"/>
            <ac:spMk id="15" creationId="{72458505-C9BA-445F-AE75-CFC7FF04F4E7}"/>
          </ac:spMkLst>
        </pc:spChg>
        <pc:cxnChg chg="del">
          <ac:chgData name="Henrike Bosman - Bannink" userId="4a824095-c99e-4397-b98c-ef710206c2cb" providerId="ADAL" clId="{B00BB638-5C2A-4C69-BAAD-18C3395743CE}" dt="2023-01-09T11:38:59.387" v="25"/>
          <ac:cxnSpMkLst>
            <pc:docMk/>
            <pc:sldMk cId="1997852116" sldId="269"/>
            <ac:cxnSpMk id="11" creationId="{AA5883C9-BA48-49E5-B31B-4FD696D15D25}"/>
          </ac:cxnSpMkLst>
        </pc:cxnChg>
      </pc:sldChg>
      <pc:sldChg chg="delSp delDesignElem">
        <pc:chgData name="Henrike Bosman - Bannink" userId="4a824095-c99e-4397-b98c-ef710206c2cb" providerId="ADAL" clId="{B00BB638-5C2A-4C69-BAAD-18C3395743CE}" dt="2023-01-09T11:38:59.387" v="25"/>
        <pc:sldMkLst>
          <pc:docMk/>
          <pc:sldMk cId="3745697191" sldId="278"/>
        </pc:sldMkLst>
        <pc:spChg chg="del">
          <ac:chgData name="Henrike Bosman - Bannink" userId="4a824095-c99e-4397-b98c-ef710206c2cb" providerId="ADAL" clId="{B00BB638-5C2A-4C69-BAAD-18C3395743CE}" dt="2023-01-09T11:38:59.387" v="25"/>
          <ac:spMkLst>
            <pc:docMk/>
            <pc:sldMk cId="3745697191" sldId="278"/>
            <ac:spMk id="9" creationId="{C5E6CFF1-2F42-4E10-9A97-F116F46F53FE}"/>
          </ac:spMkLst>
        </pc:spChg>
        <pc:cxnChg chg="del">
          <ac:chgData name="Henrike Bosman - Bannink" userId="4a824095-c99e-4397-b98c-ef710206c2cb" providerId="ADAL" clId="{B00BB638-5C2A-4C69-BAAD-18C3395743CE}" dt="2023-01-09T11:38:59.387" v="25"/>
          <ac:cxnSpMkLst>
            <pc:docMk/>
            <pc:sldMk cId="3745697191" sldId="278"/>
            <ac:cxnSpMk id="11" creationId="{67182200-4859-4C8D-BCBB-55B245C28BA3}"/>
          </ac:cxnSpMkLst>
        </pc:cxnChg>
      </pc:sldChg>
      <pc:sldChg chg="delSp delDesignElem">
        <pc:chgData name="Henrike Bosman - Bannink" userId="4a824095-c99e-4397-b98c-ef710206c2cb" providerId="ADAL" clId="{B00BB638-5C2A-4C69-BAAD-18C3395743CE}" dt="2023-01-09T11:38:59.387" v="25"/>
        <pc:sldMkLst>
          <pc:docMk/>
          <pc:sldMk cId="4000933421" sldId="279"/>
        </pc:sldMkLst>
        <pc:spChg chg="del">
          <ac:chgData name="Henrike Bosman - Bannink" userId="4a824095-c99e-4397-b98c-ef710206c2cb" providerId="ADAL" clId="{B00BB638-5C2A-4C69-BAAD-18C3395743CE}" dt="2023-01-09T11:38:59.387" v="25"/>
          <ac:spMkLst>
            <pc:docMk/>
            <pc:sldMk cId="4000933421" sldId="279"/>
            <ac:spMk id="8" creationId="{C7FA33FF-088D-4F16-95A2-2C64D353DEA8}"/>
          </ac:spMkLst>
        </pc:spChg>
        <pc:spChg chg="del">
          <ac:chgData name="Henrike Bosman - Bannink" userId="4a824095-c99e-4397-b98c-ef710206c2cb" providerId="ADAL" clId="{B00BB638-5C2A-4C69-BAAD-18C3395743CE}" dt="2023-01-09T11:38:59.387" v="25"/>
          <ac:spMkLst>
            <pc:docMk/>
            <pc:sldMk cId="4000933421" sldId="279"/>
            <ac:spMk id="10" creationId="{A376EFB1-01CF-419F-ABF1-2AF02BBFCBD1}"/>
          </ac:spMkLst>
        </pc:spChg>
        <pc:spChg chg="del">
          <ac:chgData name="Henrike Bosman - Bannink" userId="4a824095-c99e-4397-b98c-ef710206c2cb" providerId="ADAL" clId="{B00BB638-5C2A-4C69-BAAD-18C3395743CE}" dt="2023-01-09T11:38:59.387" v="25"/>
          <ac:spMkLst>
            <pc:docMk/>
            <pc:sldMk cId="4000933421" sldId="279"/>
            <ac:spMk id="12" creationId="{FF9DEA15-78BD-4750-AA18-B9F28A6D5AB8}"/>
          </ac:spMkLst>
        </pc:spChg>
      </pc:sldChg>
      <pc:sldChg chg="delSp delDesignElem">
        <pc:chgData name="Henrike Bosman - Bannink" userId="4a824095-c99e-4397-b98c-ef710206c2cb" providerId="ADAL" clId="{B00BB638-5C2A-4C69-BAAD-18C3395743CE}" dt="2023-01-09T11:38:59.387" v="25"/>
        <pc:sldMkLst>
          <pc:docMk/>
          <pc:sldMk cId="2003089109" sldId="280"/>
        </pc:sldMkLst>
        <pc:spChg chg="del">
          <ac:chgData name="Henrike Bosman - Bannink" userId="4a824095-c99e-4397-b98c-ef710206c2cb" providerId="ADAL" clId="{B00BB638-5C2A-4C69-BAAD-18C3395743CE}" dt="2023-01-09T11:38:59.387" v="25"/>
          <ac:spMkLst>
            <pc:docMk/>
            <pc:sldMk cId="2003089109" sldId="280"/>
            <ac:spMk id="71" creationId="{5E39A796-BE83-48B1-B33F-35C4A32AAB57}"/>
          </ac:spMkLst>
        </pc:spChg>
        <pc:spChg chg="del">
          <ac:chgData name="Henrike Bosman - Bannink" userId="4a824095-c99e-4397-b98c-ef710206c2cb" providerId="ADAL" clId="{B00BB638-5C2A-4C69-BAAD-18C3395743CE}" dt="2023-01-09T11:38:59.387" v="25"/>
          <ac:spMkLst>
            <pc:docMk/>
            <pc:sldMk cId="2003089109" sldId="280"/>
            <ac:spMk id="73" creationId="{72F84B47-E267-4194-8194-831DB7B5547F}"/>
          </ac:spMkLst>
        </pc:spChg>
      </pc:sldChg>
      <pc:sldChg chg="delSp delDesignElem">
        <pc:chgData name="Henrike Bosman - Bannink" userId="4a824095-c99e-4397-b98c-ef710206c2cb" providerId="ADAL" clId="{B00BB638-5C2A-4C69-BAAD-18C3395743CE}" dt="2023-01-09T11:38:59.387" v="25"/>
        <pc:sldMkLst>
          <pc:docMk/>
          <pc:sldMk cId="1055842799" sldId="281"/>
        </pc:sldMkLst>
        <pc:spChg chg="del">
          <ac:chgData name="Henrike Bosman - Bannink" userId="4a824095-c99e-4397-b98c-ef710206c2cb" providerId="ADAL" clId="{B00BB638-5C2A-4C69-BAAD-18C3395743CE}" dt="2023-01-09T11:38:59.387" v="25"/>
          <ac:spMkLst>
            <pc:docMk/>
            <pc:sldMk cId="1055842799" sldId="281"/>
            <ac:spMk id="71" creationId="{46F7435D-E3DB-47B1-BA61-B00ACC83A9DE}"/>
          </ac:spMkLst>
        </pc:spChg>
        <pc:spChg chg="del">
          <ac:chgData name="Henrike Bosman - Bannink" userId="4a824095-c99e-4397-b98c-ef710206c2cb" providerId="ADAL" clId="{B00BB638-5C2A-4C69-BAAD-18C3395743CE}" dt="2023-01-09T11:38:59.387" v="25"/>
          <ac:spMkLst>
            <pc:docMk/>
            <pc:sldMk cId="1055842799" sldId="281"/>
            <ac:spMk id="73" creationId="{F263A0B5-F8C4-4116-809F-78A768EA79A6}"/>
          </ac:spMkLst>
        </pc:spChg>
      </pc:sldChg>
      <pc:sldChg chg="delSp modSp mod delDesignElem">
        <pc:chgData name="Henrike Bosman - Bannink" userId="4a824095-c99e-4397-b98c-ef710206c2cb" providerId="ADAL" clId="{B00BB638-5C2A-4C69-BAAD-18C3395743CE}" dt="2023-01-09T11:38:59.740" v="27" actId="27636"/>
        <pc:sldMkLst>
          <pc:docMk/>
          <pc:sldMk cId="2854595802" sldId="282"/>
        </pc:sldMkLst>
        <pc:spChg chg="mod">
          <ac:chgData name="Henrike Bosman - Bannink" userId="4a824095-c99e-4397-b98c-ef710206c2cb" providerId="ADAL" clId="{B00BB638-5C2A-4C69-BAAD-18C3395743CE}" dt="2023-01-09T11:38:59.740" v="27" actId="27636"/>
          <ac:spMkLst>
            <pc:docMk/>
            <pc:sldMk cId="2854595802" sldId="282"/>
            <ac:spMk id="3" creationId="{40F3515F-913C-414B-B1F5-771311264765}"/>
          </ac:spMkLst>
        </pc:spChg>
        <pc:spChg chg="del">
          <ac:chgData name="Henrike Bosman - Bannink" userId="4a824095-c99e-4397-b98c-ef710206c2cb" providerId="ADAL" clId="{B00BB638-5C2A-4C69-BAAD-18C3395743CE}" dt="2023-01-09T11:38:59.387" v="25"/>
          <ac:spMkLst>
            <pc:docMk/>
            <pc:sldMk cId="2854595802" sldId="282"/>
            <ac:spMk id="9" creationId="{366E0319-F24D-4E12-B994-A05A50246791}"/>
          </ac:spMkLst>
        </pc:spChg>
        <pc:spChg chg="del">
          <ac:chgData name="Henrike Bosman - Bannink" userId="4a824095-c99e-4397-b98c-ef710206c2cb" providerId="ADAL" clId="{B00BB638-5C2A-4C69-BAAD-18C3395743CE}" dt="2023-01-09T11:38:59.387" v="25"/>
          <ac:spMkLst>
            <pc:docMk/>
            <pc:sldMk cId="2854595802" sldId="282"/>
            <ac:spMk id="13" creationId="{8AD13924-DC7C-4339-B194-8A4EFFBF2AC6}"/>
          </ac:spMkLst>
        </pc:spChg>
        <pc:spChg chg="del">
          <ac:chgData name="Henrike Bosman - Bannink" userId="4a824095-c99e-4397-b98c-ef710206c2cb" providerId="ADAL" clId="{B00BB638-5C2A-4C69-BAAD-18C3395743CE}" dt="2023-01-09T11:38:59.387" v="25"/>
          <ac:spMkLst>
            <pc:docMk/>
            <pc:sldMk cId="2854595802" sldId="282"/>
            <ac:spMk id="15" creationId="{72458505-C9BA-445F-AE75-CFC7FF04F4E7}"/>
          </ac:spMkLst>
        </pc:spChg>
        <pc:cxnChg chg="del">
          <ac:chgData name="Henrike Bosman - Bannink" userId="4a824095-c99e-4397-b98c-ef710206c2cb" providerId="ADAL" clId="{B00BB638-5C2A-4C69-BAAD-18C3395743CE}" dt="2023-01-09T11:38:59.387" v="25"/>
          <ac:cxnSpMkLst>
            <pc:docMk/>
            <pc:sldMk cId="2854595802" sldId="282"/>
            <ac:cxnSpMk id="11" creationId="{AA5883C9-BA48-49E5-B31B-4FD696D15D25}"/>
          </ac:cxnSpMkLst>
        </pc:cxnChg>
      </pc:sldChg>
      <pc:sldChg chg="delSp delDesignElem">
        <pc:chgData name="Henrike Bosman - Bannink" userId="4a824095-c99e-4397-b98c-ef710206c2cb" providerId="ADAL" clId="{B00BB638-5C2A-4C69-BAAD-18C3395743CE}" dt="2023-01-09T11:38:59.387" v="25"/>
        <pc:sldMkLst>
          <pc:docMk/>
          <pc:sldMk cId="1399334297" sldId="283"/>
        </pc:sldMkLst>
        <pc:spChg chg="del">
          <ac:chgData name="Henrike Bosman - Bannink" userId="4a824095-c99e-4397-b98c-ef710206c2cb" providerId="ADAL" clId="{B00BB638-5C2A-4C69-BAAD-18C3395743CE}" dt="2023-01-09T11:38:59.387" v="25"/>
          <ac:spMkLst>
            <pc:docMk/>
            <pc:sldMk cId="1399334297" sldId="283"/>
            <ac:spMk id="9" creationId="{366E0319-F24D-4E12-B994-A05A50246791}"/>
          </ac:spMkLst>
        </pc:spChg>
        <pc:spChg chg="del">
          <ac:chgData name="Henrike Bosman - Bannink" userId="4a824095-c99e-4397-b98c-ef710206c2cb" providerId="ADAL" clId="{B00BB638-5C2A-4C69-BAAD-18C3395743CE}" dt="2023-01-09T11:38:59.387" v="25"/>
          <ac:spMkLst>
            <pc:docMk/>
            <pc:sldMk cId="1399334297" sldId="283"/>
            <ac:spMk id="13" creationId="{8AD13924-DC7C-4339-B194-8A4EFFBF2AC6}"/>
          </ac:spMkLst>
        </pc:spChg>
        <pc:spChg chg="del">
          <ac:chgData name="Henrike Bosman - Bannink" userId="4a824095-c99e-4397-b98c-ef710206c2cb" providerId="ADAL" clId="{B00BB638-5C2A-4C69-BAAD-18C3395743CE}" dt="2023-01-09T11:38:59.387" v="25"/>
          <ac:spMkLst>
            <pc:docMk/>
            <pc:sldMk cId="1399334297" sldId="283"/>
            <ac:spMk id="15" creationId="{72458505-C9BA-445F-AE75-CFC7FF04F4E7}"/>
          </ac:spMkLst>
        </pc:spChg>
        <pc:cxnChg chg="del">
          <ac:chgData name="Henrike Bosman - Bannink" userId="4a824095-c99e-4397-b98c-ef710206c2cb" providerId="ADAL" clId="{B00BB638-5C2A-4C69-BAAD-18C3395743CE}" dt="2023-01-09T11:38:59.387" v="25"/>
          <ac:cxnSpMkLst>
            <pc:docMk/>
            <pc:sldMk cId="1399334297" sldId="283"/>
            <ac:cxnSpMk id="11" creationId="{AA5883C9-BA48-49E5-B31B-4FD696D15D25}"/>
          </ac:cxnSpMkLst>
        </pc:cxnChg>
      </pc:sldChg>
      <pc:sldChg chg="delSp modSp mod delDesignElem">
        <pc:chgData name="Henrike Bosman - Bannink" userId="4a824095-c99e-4397-b98c-ef710206c2cb" providerId="ADAL" clId="{B00BB638-5C2A-4C69-BAAD-18C3395743CE}" dt="2023-01-09T11:38:59.744" v="28" actId="27636"/>
        <pc:sldMkLst>
          <pc:docMk/>
          <pc:sldMk cId="1605692967" sldId="284"/>
        </pc:sldMkLst>
        <pc:spChg chg="mod">
          <ac:chgData name="Henrike Bosman - Bannink" userId="4a824095-c99e-4397-b98c-ef710206c2cb" providerId="ADAL" clId="{B00BB638-5C2A-4C69-BAAD-18C3395743CE}" dt="2023-01-09T11:38:59.744" v="28" actId="27636"/>
          <ac:spMkLst>
            <pc:docMk/>
            <pc:sldMk cId="1605692967" sldId="284"/>
            <ac:spMk id="3" creationId="{40F3515F-913C-414B-B1F5-771311264765}"/>
          </ac:spMkLst>
        </pc:spChg>
        <pc:spChg chg="del">
          <ac:chgData name="Henrike Bosman - Bannink" userId="4a824095-c99e-4397-b98c-ef710206c2cb" providerId="ADAL" clId="{B00BB638-5C2A-4C69-BAAD-18C3395743CE}" dt="2023-01-09T11:38:59.387" v="25"/>
          <ac:spMkLst>
            <pc:docMk/>
            <pc:sldMk cId="1605692967" sldId="284"/>
            <ac:spMk id="9" creationId="{366E0319-F24D-4E12-B994-A05A50246791}"/>
          </ac:spMkLst>
        </pc:spChg>
        <pc:spChg chg="del">
          <ac:chgData name="Henrike Bosman - Bannink" userId="4a824095-c99e-4397-b98c-ef710206c2cb" providerId="ADAL" clId="{B00BB638-5C2A-4C69-BAAD-18C3395743CE}" dt="2023-01-09T11:38:59.387" v="25"/>
          <ac:spMkLst>
            <pc:docMk/>
            <pc:sldMk cId="1605692967" sldId="284"/>
            <ac:spMk id="13" creationId="{8AD13924-DC7C-4339-B194-8A4EFFBF2AC6}"/>
          </ac:spMkLst>
        </pc:spChg>
        <pc:spChg chg="del">
          <ac:chgData name="Henrike Bosman - Bannink" userId="4a824095-c99e-4397-b98c-ef710206c2cb" providerId="ADAL" clId="{B00BB638-5C2A-4C69-BAAD-18C3395743CE}" dt="2023-01-09T11:38:59.387" v="25"/>
          <ac:spMkLst>
            <pc:docMk/>
            <pc:sldMk cId="1605692967" sldId="284"/>
            <ac:spMk id="15" creationId="{72458505-C9BA-445F-AE75-CFC7FF04F4E7}"/>
          </ac:spMkLst>
        </pc:spChg>
        <pc:cxnChg chg="del">
          <ac:chgData name="Henrike Bosman - Bannink" userId="4a824095-c99e-4397-b98c-ef710206c2cb" providerId="ADAL" clId="{B00BB638-5C2A-4C69-BAAD-18C3395743CE}" dt="2023-01-09T11:38:59.387" v="25"/>
          <ac:cxnSpMkLst>
            <pc:docMk/>
            <pc:sldMk cId="1605692967" sldId="284"/>
            <ac:cxnSpMk id="11" creationId="{AA5883C9-BA48-49E5-B31B-4FD696D15D25}"/>
          </ac:cxnSpMkLst>
        </pc:cxnChg>
      </pc:sldChg>
      <pc:sldChg chg="delSp delDesignElem">
        <pc:chgData name="Henrike Bosman - Bannink" userId="4a824095-c99e-4397-b98c-ef710206c2cb" providerId="ADAL" clId="{B00BB638-5C2A-4C69-BAAD-18C3395743CE}" dt="2023-01-09T11:38:59.387" v="25"/>
        <pc:sldMkLst>
          <pc:docMk/>
          <pc:sldMk cId="4086613717" sldId="285"/>
        </pc:sldMkLst>
        <pc:spChg chg="del">
          <ac:chgData name="Henrike Bosman - Bannink" userId="4a824095-c99e-4397-b98c-ef710206c2cb" providerId="ADAL" clId="{B00BB638-5C2A-4C69-BAAD-18C3395743CE}" dt="2023-01-09T11:38:59.387" v="25"/>
          <ac:spMkLst>
            <pc:docMk/>
            <pc:sldMk cId="4086613717" sldId="285"/>
            <ac:spMk id="9" creationId="{366E0319-F24D-4E12-B994-A05A50246791}"/>
          </ac:spMkLst>
        </pc:spChg>
        <pc:spChg chg="del">
          <ac:chgData name="Henrike Bosman - Bannink" userId="4a824095-c99e-4397-b98c-ef710206c2cb" providerId="ADAL" clId="{B00BB638-5C2A-4C69-BAAD-18C3395743CE}" dt="2023-01-09T11:38:59.387" v="25"/>
          <ac:spMkLst>
            <pc:docMk/>
            <pc:sldMk cId="4086613717" sldId="285"/>
            <ac:spMk id="13" creationId="{8AD13924-DC7C-4339-B194-8A4EFFBF2AC6}"/>
          </ac:spMkLst>
        </pc:spChg>
        <pc:spChg chg="del">
          <ac:chgData name="Henrike Bosman - Bannink" userId="4a824095-c99e-4397-b98c-ef710206c2cb" providerId="ADAL" clId="{B00BB638-5C2A-4C69-BAAD-18C3395743CE}" dt="2023-01-09T11:38:59.387" v="25"/>
          <ac:spMkLst>
            <pc:docMk/>
            <pc:sldMk cId="4086613717" sldId="285"/>
            <ac:spMk id="15" creationId="{72458505-C9BA-445F-AE75-CFC7FF04F4E7}"/>
          </ac:spMkLst>
        </pc:spChg>
        <pc:cxnChg chg="del">
          <ac:chgData name="Henrike Bosman - Bannink" userId="4a824095-c99e-4397-b98c-ef710206c2cb" providerId="ADAL" clId="{B00BB638-5C2A-4C69-BAAD-18C3395743CE}" dt="2023-01-09T11:38:59.387" v="25"/>
          <ac:cxnSpMkLst>
            <pc:docMk/>
            <pc:sldMk cId="4086613717" sldId="285"/>
            <ac:cxnSpMk id="11" creationId="{AA5883C9-BA48-49E5-B31B-4FD696D15D25}"/>
          </ac:cxnSpMkLst>
        </pc:cxnChg>
      </pc:sldChg>
      <pc:sldChg chg="delSp delDesignElem">
        <pc:chgData name="Henrike Bosman - Bannink" userId="4a824095-c99e-4397-b98c-ef710206c2cb" providerId="ADAL" clId="{B00BB638-5C2A-4C69-BAAD-18C3395743CE}" dt="2023-01-09T11:38:59.387" v="25"/>
        <pc:sldMkLst>
          <pc:docMk/>
          <pc:sldMk cId="4053306076" sldId="286"/>
        </pc:sldMkLst>
        <pc:spChg chg="del">
          <ac:chgData name="Henrike Bosman - Bannink" userId="4a824095-c99e-4397-b98c-ef710206c2cb" providerId="ADAL" clId="{B00BB638-5C2A-4C69-BAAD-18C3395743CE}" dt="2023-01-09T11:38:59.387" v="25"/>
          <ac:spMkLst>
            <pc:docMk/>
            <pc:sldMk cId="4053306076" sldId="286"/>
            <ac:spMk id="9" creationId="{366E0319-F24D-4E12-B994-A05A50246791}"/>
          </ac:spMkLst>
        </pc:spChg>
        <pc:spChg chg="del">
          <ac:chgData name="Henrike Bosman - Bannink" userId="4a824095-c99e-4397-b98c-ef710206c2cb" providerId="ADAL" clId="{B00BB638-5C2A-4C69-BAAD-18C3395743CE}" dt="2023-01-09T11:38:59.387" v="25"/>
          <ac:spMkLst>
            <pc:docMk/>
            <pc:sldMk cId="4053306076" sldId="286"/>
            <ac:spMk id="13" creationId="{8AD13924-DC7C-4339-B194-8A4EFFBF2AC6}"/>
          </ac:spMkLst>
        </pc:spChg>
        <pc:spChg chg="del">
          <ac:chgData name="Henrike Bosman - Bannink" userId="4a824095-c99e-4397-b98c-ef710206c2cb" providerId="ADAL" clId="{B00BB638-5C2A-4C69-BAAD-18C3395743CE}" dt="2023-01-09T11:38:59.387" v="25"/>
          <ac:spMkLst>
            <pc:docMk/>
            <pc:sldMk cId="4053306076" sldId="286"/>
            <ac:spMk id="15" creationId="{72458505-C9BA-445F-AE75-CFC7FF04F4E7}"/>
          </ac:spMkLst>
        </pc:spChg>
        <pc:cxnChg chg="del">
          <ac:chgData name="Henrike Bosman - Bannink" userId="4a824095-c99e-4397-b98c-ef710206c2cb" providerId="ADAL" clId="{B00BB638-5C2A-4C69-BAAD-18C3395743CE}" dt="2023-01-09T11:38:59.387" v="25"/>
          <ac:cxnSpMkLst>
            <pc:docMk/>
            <pc:sldMk cId="4053306076" sldId="286"/>
            <ac:cxnSpMk id="11" creationId="{AA5883C9-BA48-49E5-B31B-4FD696D15D25}"/>
          </ac:cxnSpMkLst>
        </pc:cxnChg>
      </pc:sldChg>
      <pc:sldChg chg="delSp delDesignElem">
        <pc:chgData name="Henrike Bosman - Bannink" userId="4a824095-c99e-4397-b98c-ef710206c2cb" providerId="ADAL" clId="{B00BB638-5C2A-4C69-BAAD-18C3395743CE}" dt="2023-01-09T11:38:59.387" v="25"/>
        <pc:sldMkLst>
          <pc:docMk/>
          <pc:sldMk cId="2647391355" sldId="287"/>
        </pc:sldMkLst>
        <pc:spChg chg="del">
          <ac:chgData name="Henrike Bosman - Bannink" userId="4a824095-c99e-4397-b98c-ef710206c2cb" providerId="ADAL" clId="{B00BB638-5C2A-4C69-BAAD-18C3395743CE}" dt="2023-01-09T11:38:59.387" v="25"/>
          <ac:spMkLst>
            <pc:docMk/>
            <pc:sldMk cId="2647391355" sldId="287"/>
            <ac:spMk id="9" creationId="{366E0319-F24D-4E12-B994-A05A50246791}"/>
          </ac:spMkLst>
        </pc:spChg>
        <pc:spChg chg="del">
          <ac:chgData name="Henrike Bosman - Bannink" userId="4a824095-c99e-4397-b98c-ef710206c2cb" providerId="ADAL" clId="{B00BB638-5C2A-4C69-BAAD-18C3395743CE}" dt="2023-01-09T11:38:59.387" v="25"/>
          <ac:spMkLst>
            <pc:docMk/>
            <pc:sldMk cId="2647391355" sldId="287"/>
            <ac:spMk id="13" creationId="{8AD13924-DC7C-4339-B194-8A4EFFBF2AC6}"/>
          </ac:spMkLst>
        </pc:spChg>
        <pc:spChg chg="del">
          <ac:chgData name="Henrike Bosman - Bannink" userId="4a824095-c99e-4397-b98c-ef710206c2cb" providerId="ADAL" clId="{B00BB638-5C2A-4C69-BAAD-18C3395743CE}" dt="2023-01-09T11:38:59.387" v="25"/>
          <ac:spMkLst>
            <pc:docMk/>
            <pc:sldMk cId="2647391355" sldId="287"/>
            <ac:spMk id="15" creationId="{72458505-C9BA-445F-AE75-CFC7FF04F4E7}"/>
          </ac:spMkLst>
        </pc:spChg>
        <pc:cxnChg chg="del">
          <ac:chgData name="Henrike Bosman - Bannink" userId="4a824095-c99e-4397-b98c-ef710206c2cb" providerId="ADAL" clId="{B00BB638-5C2A-4C69-BAAD-18C3395743CE}" dt="2023-01-09T11:38:59.387" v="25"/>
          <ac:cxnSpMkLst>
            <pc:docMk/>
            <pc:sldMk cId="2647391355" sldId="287"/>
            <ac:cxnSpMk id="11" creationId="{AA5883C9-BA48-49E5-B31B-4FD696D15D25}"/>
          </ac:cxnSpMkLst>
        </pc:cxnChg>
      </pc:sldChg>
      <pc:sldChg chg="delSp delDesignElem">
        <pc:chgData name="Henrike Bosman - Bannink" userId="4a824095-c99e-4397-b98c-ef710206c2cb" providerId="ADAL" clId="{B00BB638-5C2A-4C69-BAAD-18C3395743CE}" dt="2023-01-09T11:38:59.387" v="25"/>
        <pc:sldMkLst>
          <pc:docMk/>
          <pc:sldMk cId="3593753666" sldId="288"/>
        </pc:sldMkLst>
        <pc:spChg chg="del">
          <ac:chgData name="Henrike Bosman - Bannink" userId="4a824095-c99e-4397-b98c-ef710206c2cb" providerId="ADAL" clId="{B00BB638-5C2A-4C69-BAAD-18C3395743CE}" dt="2023-01-09T11:38:59.387" v="25"/>
          <ac:spMkLst>
            <pc:docMk/>
            <pc:sldMk cId="3593753666" sldId="288"/>
            <ac:spMk id="9" creationId="{366E0319-F24D-4E12-B994-A05A50246791}"/>
          </ac:spMkLst>
        </pc:spChg>
        <pc:spChg chg="del">
          <ac:chgData name="Henrike Bosman - Bannink" userId="4a824095-c99e-4397-b98c-ef710206c2cb" providerId="ADAL" clId="{B00BB638-5C2A-4C69-BAAD-18C3395743CE}" dt="2023-01-09T11:38:59.387" v="25"/>
          <ac:spMkLst>
            <pc:docMk/>
            <pc:sldMk cId="3593753666" sldId="288"/>
            <ac:spMk id="13" creationId="{8AD13924-DC7C-4339-B194-8A4EFFBF2AC6}"/>
          </ac:spMkLst>
        </pc:spChg>
        <pc:spChg chg="del">
          <ac:chgData name="Henrike Bosman - Bannink" userId="4a824095-c99e-4397-b98c-ef710206c2cb" providerId="ADAL" clId="{B00BB638-5C2A-4C69-BAAD-18C3395743CE}" dt="2023-01-09T11:38:59.387" v="25"/>
          <ac:spMkLst>
            <pc:docMk/>
            <pc:sldMk cId="3593753666" sldId="288"/>
            <ac:spMk id="15" creationId="{72458505-C9BA-445F-AE75-CFC7FF04F4E7}"/>
          </ac:spMkLst>
        </pc:spChg>
        <pc:cxnChg chg="del">
          <ac:chgData name="Henrike Bosman - Bannink" userId="4a824095-c99e-4397-b98c-ef710206c2cb" providerId="ADAL" clId="{B00BB638-5C2A-4C69-BAAD-18C3395743CE}" dt="2023-01-09T11:38:59.387" v="25"/>
          <ac:cxnSpMkLst>
            <pc:docMk/>
            <pc:sldMk cId="3593753666" sldId="288"/>
            <ac:cxnSpMk id="11" creationId="{AA5883C9-BA48-49E5-B31B-4FD696D15D25}"/>
          </ac:cxnSpMkLst>
        </pc:cxnChg>
      </pc:sldChg>
      <pc:sldChg chg="delSp delDesignElem">
        <pc:chgData name="Henrike Bosman - Bannink" userId="4a824095-c99e-4397-b98c-ef710206c2cb" providerId="ADAL" clId="{B00BB638-5C2A-4C69-BAAD-18C3395743CE}" dt="2023-01-09T11:38:59.387" v="25"/>
        <pc:sldMkLst>
          <pc:docMk/>
          <pc:sldMk cId="1959144843" sldId="289"/>
        </pc:sldMkLst>
        <pc:spChg chg="del">
          <ac:chgData name="Henrike Bosman - Bannink" userId="4a824095-c99e-4397-b98c-ef710206c2cb" providerId="ADAL" clId="{B00BB638-5C2A-4C69-BAAD-18C3395743CE}" dt="2023-01-09T11:38:59.387" v="25"/>
          <ac:spMkLst>
            <pc:docMk/>
            <pc:sldMk cId="1959144843" sldId="289"/>
            <ac:spMk id="9" creationId="{366E0319-F24D-4E12-B994-A05A50246791}"/>
          </ac:spMkLst>
        </pc:spChg>
        <pc:spChg chg="del">
          <ac:chgData name="Henrike Bosman - Bannink" userId="4a824095-c99e-4397-b98c-ef710206c2cb" providerId="ADAL" clId="{B00BB638-5C2A-4C69-BAAD-18C3395743CE}" dt="2023-01-09T11:38:59.387" v="25"/>
          <ac:spMkLst>
            <pc:docMk/>
            <pc:sldMk cId="1959144843" sldId="289"/>
            <ac:spMk id="13" creationId="{8AD13924-DC7C-4339-B194-8A4EFFBF2AC6}"/>
          </ac:spMkLst>
        </pc:spChg>
        <pc:spChg chg="del">
          <ac:chgData name="Henrike Bosman - Bannink" userId="4a824095-c99e-4397-b98c-ef710206c2cb" providerId="ADAL" clId="{B00BB638-5C2A-4C69-BAAD-18C3395743CE}" dt="2023-01-09T11:38:59.387" v="25"/>
          <ac:spMkLst>
            <pc:docMk/>
            <pc:sldMk cId="1959144843" sldId="289"/>
            <ac:spMk id="15" creationId="{72458505-C9BA-445F-AE75-CFC7FF04F4E7}"/>
          </ac:spMkLst>
        </pc:spChg>
        <pc:cxnChg chg="del">
          <ac:chgData name="Henrike Bosman - Bannink" userId="4a824095-c99e-4397-b98c-ef710206c2cb" providerId="ADAL" clId="{B00BB638-5C2A-4C69-BAAD-18C3395743CE}" dt="2023-01-09T11:38:59.387" v="25"/>
          <ac:cxnSpMkLst>
            <pc:docMk/>
            <pc:sldMk cId="1959144843" sldId="289"/>
            <ac:cxnSpMk id="11" creationId="{AA5883C9-BA48-49E5-B31B-4FD696D15D25}"/>
          </ac:cxnSpMkLst>
        </pc:cxnChg>
      </pc:sldChg>
      <pc:sldChg chg="modSp">
        <pc:chgData name="Henrike Bosman - Bannink" userId="4a824095-c99e-4397-b98c-ef710206c2cb" providerId="ADAL" clId="{B00BB638-5C2A-4C69-BAAD-18C3395743CE}" dt="2023-01-09T11:38:59.387" v="25"/>
        <pc:sldMkLst>
          <pc:docMk/>
          <pc:sldMk cId="671883087" sldId="290"/>
        </pc:sldMkLst>
        <pc:picChg chg="mod">
          <ac:chgData name="Henrike Bosman - Bannink" userId="4a824095-c99e-4397-b98c-ef710206c2cb" providerId="ADAL" clId="{B00BB638-5C2A-4C69-BAAD-18C3395743CE}" dt="2023-01-09T11:38:59.387" v="25"/>
          <ac:picMkLst>
            <pc:docMk/>
            <pc:sldMk cId="671883087" sldId="290"/>
            <ac:picMk id="4" creationId="{EB6CF379-0E81-40A3-B48E-3831CBD3C5FC}"/>
          </ac:picMkLst>
        </pc:picChg>
      </pc:sldChg>
      <pc:sldChg chg="addSp delSp modSp new mod ord modNotesTx">
        <pc:chgData name="Henrike Bosman - Bannink" userId="4a824095-c99e-4397-b98c-ef710206c2cb" providerId="ADAL" clId="{B00BB638-5C2A-4C69-BAAD-18C3395743CE}" dt="2023-01-16T20:42:25.648" v="782" actId="20577"/>
        <pc:sldMkLst>
          <pc:docMk/>
          <pc:sldMk cId="1330479215" sldId="291"/>
        </pc:sldMkLst>
        <pc:spChg chg="del">
          <ac:chgData name="Henrike Bosman - Bannink" userId="4a824095-c99e-4397-b98c-ef710206c2cb" providerId="ADAL" clId="{B00BB638-5C2A-4C69-BAAD-18C3395743CE}" dt="2023-01-10T14:15:13.094" v="33"/>
          <ac:spMkLst>
            <pc:docMk/>
            <pc:sldMk cId="1330479215" sldId="291"/>
            <ac:spMk id="3" creationId="{B05B078E-7484-F070-CE01-A31B970374DB}"/>
          </ac:spMkLst>
        </pc:spChg>
        <pc:spChg chg="add del mod">
          <ac:chgData name="Henrike Bosman - Bannink" userId="4a824095-c99e-4397-b98c-ef710206c2cb" providerId="ADAL" clId="{B00BB638-5C2A-4C69-BAAD-18C3395743CE}" dt="2023-01-16T10:21:26.975" v="659" actId="478"/>
          <ac:spMkLst>
            <pc:docMk/>
            <pc:sldMk cId="1330479215" sldId="291"/>
            <ac:spMk id="6" creationId="{5DD287CB-EE3B-81AF-FD4C-FDB250827F08}"/>
          </ac:spMkLst>
        </pc:spChg>
        <pc:graphicFrameChg chg="add mod modGraphic">
          <ac:chgData name="Henrike Bosman - Bannink" userId="4a824095-c99e-4397-b98c-ef710206c2cb" providerId="ADAL" clId="{B00BB638-5C2A-4C69-BAAD-18C3395743CE}" dt="2023-01-16T20:42:25.648" v="782" actId="20577"/>
          <ac:graphicFrameMkLst>
            <pc:docMk/>
            <pc:sldMk cId="1330479215" sldId="291"/>
            <ac:graphicFrameMk id="3" creationId="{DE6BEB01-0734-22C9-1A5C-0DD8D20A5861}"/>
          </ac:graphicFrameMkLst>
        </pc:graphicFrameChg>
        <pc:picChg chg="add del mod">
          <ac:chgData name="Henrike Bosman - Bannink" userId="4a824095-c99e-4397-b98c-ef710206c2cb" providerId="ADAL" clId="{B00BB638-5C2A-4C69-BAAD-18C3395743CE}" dt="2023-01-16T10:20:41.459" v="657" actId="478"/>
          <ac:picMkLst>
            <pc:docMk/>
            <pc:sldMk cId="1330479215" sldId="291"/>
            <ac:picMk id="4" creationId="{74F1EA07-AFD0-46E0-E624-58F2845B9880}"/>
          </ac:picMkLst>
        </pc:picChg>
      </pc:sldChg>
      <pc:sldChg chg="modSp new mod">
        <pc:chgData name="Henrike Bosman - Bannink" userId="4a824095-c99e-4397-b98c-ef710206c2cb" providerId="ADAL" clId="{B00BB638-5C2A-4C69-BAAD-18C3395743CE}" dt="2023-01-10T14:17:07.399" v="212" actId="5793"/>
        <pc:sldMkLst>
          <pc:docMk/>
          <pc:sldMk cId="2386036167" sldId="292"/>
        </pc:sldMkLst>
        <pc:spChg chg="mod">
          <ac:chgData name="Henrike Bosman - Bannink" userId="4a824095-c99e-4397-b98c-ef710206c2cb" providerId="ADAL" clId="{B00BB638-5C2A-4C69-BAAD-18C3395743CE}" dt="2023-01-10T14:15:22.491" v="43" actId="20577"/>
          <ac:spMkLst>
            <pc:docMk/>
            <pc:sldMk cId="2386036167" sldId="292"/>
            <ac:spMk id="2" creationId="{66F975BC-F4D2-CA5C-D2BB-23BB610F9D3C}"/>
          </ac:spMkLst>
        </pc:spChg>
        <pc:spChg chg="mod">
          <ac:chgData name="Henrike Bosman - Bannink" userId="4a824095-c99e-4397-b98c-ef710206c2cb" providerId="ADAL" clId="{B00BB638-5C2A-4C69-BAAD-18C3395743CE}" dt="2023-01-10T14:17:07.399" v="212" actId="5793"/>
          <ac:spMkLst>
            <pc:docMk/>
            <pc:sldMk cId="2386036167" sldId="292"/>
            <ac:spMk id="3" creationId="{02BA5BC7-4077-E15C-7CB3-FD1C7163195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20CB10-5931-4D44-B053-E70B3F1C844F}" type="datetimeFigureOut">
              <a:rPr lang="nl-NL" smtClean="0"/>
              <a:t>16-1-2023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61D752-A35C-45F4-A139-88F8C9F8DC7E}" type="slidenum">
              <a:rPr lang="nl-NL" smtClean="0"/>
              <a:t>‹nr.›</a:t>
            </a:fld>
            <a:endParaRPr lang="nl-NL"/>
          </a:p>
        </p:txBody>
      </p:sp>
    </p:spTree>
    <p:extLst>
      <p:ext uri="{BB962C8B-B14F-4D97-AF65-F5344CB8AC3E}">
        <p14:creationId xmlns:p14="http://schemas.microsoft.com/office/powerpoint/2010/main" val="1545454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7 maart: </a:t>
            </a:r>
            <a:r>
              <a:rPr lang="nl-NL" dirty="0" err="1"/>
              <a:t>Lables</a:t>
            </a:r>
            <a:r>
              <a:rPr lang="nl-NL" dirty="0"/>
              <a:t> </a:t>
            </a:r>
            <a:r>
              <a:rPr lang="nl-NL" dirty="0" err="1"/>
              <a:t>Jennet</a:t>
            </a:r>
            <a:endParaRPr lang="nl-NL" dirty="0"/>
          </a:p>
          <a:p>
            <a:r>
              <a:rPr lang="nl-NL" dirty="0"/>
              <a:t>14 maart: aflezen lab pluimvee theorie</a:t>
            </a:r>
          </a:p>
          <a:p>
            <a:r>
              <a:rPr lang="nl-NL" dirty="0"/>
              <a:t>21 maart: studiedag</a:t>
            </a:r>
          </a:p>
          <a:p>
            <a:r>
              <a:rPr lang="nl-NL" dirty="0"/>
              <a:t>28 maart: pluimvee bedrijfsbezoek</a:t>
            </a:r>
          </a:p>
          <a:p>
            <a:r>
              <a:rPr lang="nl-NL" dirty="0"/>
              <a:t>4 april: GD Almelo, agrozorgwijzer</a:t>
            </a:r>
          </a:p>
          <a:p>
            <a:r>
              <a:rPr lang="nl-NL" dirty="0"/>
              <a:t>11 april: examen</a:t>
            </a:r>
          </a:p>
          <a:p>
            <a:r>
              <a:rPr lang="nl-NL" dirty="0"/>
              <a:t>18 april: herexamen</a:t>
            </a:r>
          </a:p>
          <a:p>
            <a:r>
              <a:rPr lang="nl-NL" dirty="0"/>
              <a:t>!! Casussen en vee online!!</a:t>
            </a:r>
          </a:p>
          <a:p>
            <a:endParaRPr lang="nl-NL" dirty="0"/>
          </a:p>
        </p:txBody>
      </p:sp>
      <p:sp>
        <p:nvSpPr>
          <p:cNvPr id="4" name="Tijdelijke aanduiding voor dianummer 3"/>
          <p:cNvSpPr>
            <a:spLocks noGrp="1"/>
          </p:cNvSpPr>
          <p:nvPr>
            <p:ph type="sldNum" sz="quarter" idx="5"/>
          </p:nvPr>
        </p:nvSpPr>
        <p:spPr/>
        <p:txBody>
          <a:bodyPr/>
          <a:lstStyle/>
          <a:p>
            <a:fld id="{E661D752-A35C-45F4-A139-88F8C9F8DC7E}" type="slidenum">
              <a:rPr lang="nl-NL" smtClean="0"/>
              <a:t>2</a:t>
            </a:fld>
            <a:endParaRPr lang="nl-NL"/>
          </a:p>
        </p:txBody>
      </p:sp>
    </p:spTree>
    <p:extLst>
      <p:ext uri="{BB962C8B-B14F-4D97-AF65-F5344CB8AC3E}">
        <p14:creationId xmlns:p14="http://schemas.microsoft.com/office/powerpoint/2010/main" val="813392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Times New Roman" panose="02020603050405020304" pitchFamily="18" charset="0"/>
                <a:cs typeface="Arial" panose="020B0604020202020204" pitchFamily="34" charset="0"/>
              </a:rPr>
              <a:t>Een kalf in rugligging moet altijd worden teruggedraaid in borst-buikligging voordat je gaat trekken. Een afwijkende ligging moet je, om voldoende ruimte te hebben, altijd bij de staande koe proberen te corrigeren.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E661D752-A35C-45F4-A139-88F8C9F8DC7E}" type="slidenum">
              <a:rPr lang="nl-NL" smtClean="0"/>
              <a:t>20</a:t>
            </a:fld>
            <a:endParaRPr lang="nl-NL"/>
          </a:p>
        </p:txBody>
      </p:sp>
    </p:spTree>
    <p:extLst>
      <p:ext uri="{BB962C8B-B14F-4D97-AF65-F5344CB8AC3E}">
        <p14:creationId xmlns:p14="http://schemas.microsoft.com/office/powerpoint/2010/main" val="1168800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661D752-A35C-45F4-A139-88F8C9F8DC7E}" type="slidenum">
              <a:rPr lang="nl-NL" smtClean="0"/>
              <a:t>23</a:t>
            </a:fld>
            <a:endParaRPr lang="nl-NL"/>
          </a:p>
        </p:txBody>
      </p:sp>
    </p:spTree>
    <p:extLst>
      <p:ext uri="{BB962C8B-B14F-4D97-AF65-F5344CB8AC3E}">
        <p14:creationId xmlns:p14="http://schemas.microsoft.com/office/powerpoint/2010/main" val="1822007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Terugduwen en proberen de kop op de pootjes te krijgen. </a:t>
            </a:r>
          </a:p>
        </p:txBody>
      </p:sp>
      <p:sp>
        <p:nvSpPr>
          <p:cNvPr id="4" name="Tijdelijke aanduiding voor dianummer 3"/>
          <p:cNvSpPr>
            <a:spLocks noGrp="1"/>
          </p:cNvSpPr>
          <p:nvPr>
            <p:ph type="sldNum" sz="quarter" idx="5"/>
          </p:nvPr>
        </p:nvSpPr>
        <p:spPr/>
        <p:txBody>
          <a:bodyPr/>
          <a:lstStyle/>
          <a:p>
            <a:fld id="{E661D752-A35C-45F4-A139-88F8C9F8DC7E}" type="slidenum">
              <a:rPr lang="nl-NL" smtClean="0"/>
              <a:t>25</a:t>
            </a:fld>
            <a:endParaRPr lang="nl-NL"/>
          </a:p>
        </p:txBody>
      </p:sp>
    </p:spTree>
    <p:extLst>
      <p:ext uri="{BB962C8B-B14F-4D97-AF65-F5344CB8AC3E}">
        <p14:creationId xmlns:p14="http://schemas.microsoft.com/office/powerpoint/2010/main" val="3639759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https://www.youtube.com/watch?v=llioAH6Ynfo</a:t>
            </a:r>
          </a:p>
        </p:txBody>
      </p:sp>
      <p:sp>
        <p:nvSpPr>
          <p:cNvPr id="4" name="Tijdelijke aanduiding voor dianummer 3"/>
          <p:cNvSpPr>
            <a:spLocks noGrp="1"/>
          </p:cNvSpPr>
          <p:nvPr>
            <p:ph type="sldNum" sz="quarter" idx="5"/>
          </p:nvPr>
        </p:nvSpPr>
        <p:spPr/>
        <p:txBody>
          <a:bodyPr/>
          <a:lstStyle/>
          <a:p>
            <a:fld id="{E661D752-A35C-45F4-A139-88F8C9F8DC7E}" type="slidenum">
              <a:rPr lang="nl-NL" smtClean="0"/>
              <a:t>4</a:t>
            </a:fld>
            <a:endParaRPr lang="nl-NL"/>
          </a:p>
        </p:txBody>
      </p:sp>
    </p:spTree>
    <p:extLst>
      <p:ext uri="{BB962C8B-B14F-4D97-AF65-F5344CB8AC3E}">
        <p14:creationId xmlns:p14="http://schemas.microsoft.com/office/powerpoint/2010/main" val="1684953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Waarom is biestmelk zo belangrijk? </a:t>
            </a:r>
          </a:p>
          <a:p>
            <a:r>
              <a:rPr lang="nl-NL" dirty="0"/>
              <a:t>Welk hormoon was nodig voor de productie van melk? </a:t>
            </a:r>
            <a:r>
              <a:rPr lang="nl-NL" dirty="0">
                <a:sym typeface="Wingdings" panose="05000000000000000000" pitchFamily="2" charset="2"/>
              </a:rPr>
              <a:t> Prolactine </a:t>
            </a:r>
          </a:p>
          <a:p>
            <a:r>
              <a:rPr lang="nl-NL" dirty="0"/>
              <a:t>Normale temperatuur 38,0-39,3 </a:t>
            </a:r>
          </a:p>
        </p:txBody>
      </p:sp>
      <p:sp>
        <p:nvSpPr>
          <p:cNvPr id="4" name="Tijdelijke aanduiding voor dianummer 3"/>
          <p:cNvSpPr>
            <a:spLocks noGrp="1"/>
          </p:cNvSpPr>
          <p:nvPr>
            <p:ph type="sldNum" sz="quarter" idx="5"/>
          </p:nvPr>
        </p:nvSpPr>
        <p:spPr/>
        <p:txBody>
          <a:bodyPr/>
          <a:lstStyle/>
          <a:p>
            <a:fld id="{E661D752-A35C-45F4-A139-88F8C9F8DC7E}" type="slidenum">
              <a:rPr lang="nl-NL" smtClean="0"/>
              <a:t>6</a:t>
            </a:fld>
            <a:endParaRPr lang="nl-NL"/>
          </a:p>
        </p:txBody>
      </p:sp>
    </p:spTree>
    <p:extLst>
      <p:ext uri="{BB962C8B-B14F-4D97-AF65-F5344CB8AC3E}">
        <p14:creationId xmlns:p14="http://schemas.microsoft.com/office/powerpoint/2010/main" val="2885580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661D752-A35C-45F4-A139-88F8C9F8DC7E}" type="slidenum">
              <a:rPr lang="nl-NL" smtClean="0"/>
              <a:t>7</a:t>
            </a:fld>
            <a:endParaRPr lang="nl-NL"/>
          </a:p>
        </p:txBody>
      </p:sp>
    </p:spTree>
    <p:extLst>
      <p:ext uri="{BB962C8B-B14F-4D97-AF65-F5344CB8AC3E}">
        <p14:creationId xmlns:p14="http://schemas.microsoft.com/office/powerpoint/2010/main" val="3951287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Uitdrijvingsfase start op het moment dat het kalf in het geboortekanaal is gedreven. </a:t>
            </a:r>
          </a:p>
          <a:p>
            <a:r>
              <a:rPr lang="nl-NL" b="0" i="0" dirty="0">
                <a:solidFill>
                  <a:srgbClr val="4D5156"/>
                </a:solidFill>
                <a:effectLst/>
                <a:latin typeface="arial" panose="020B0604020202020204" pitchFamily="34" charset="0"/>
              </a:rPr>
              <a:t>bij koeien 1-4 uur en bij vaarzen 2-6 uur</a:t>
            </a:r>
            <a:endParaRPr lang="nl-NL" dirty="0"/>
          </a:p>
          <a:p>
            <a:r>
              <a:rPr lang="nl-NL" dirty="0"/>
              <a:t>Pootjesblaas = binnenste van de vliezen die een vrucht omgeven, gevuld met vruchtwater en het kalf. </a:t>
            </a:r>
          </a:p>
        </p:txBody>
      </p:sp>
      <p:sp>
        <p:nvSpPr>
          <p:cNvPr id="4" name="Tijdelijke aanduiding voor dianummer 3"/>
          <p:cNvSpPr>
            <a:spLocks noGrp="1"/>
          </p:cNvSpPr>
          <p:nvPr>
            <p:ph type="sldNum" sz="quarter" idx="5"/>
          </p:nvPr>
        </p:nvSpPr>
        <p:spPr/>
        <p:txBody>
          <a:bodyPr/>
          <a:lstStyle/>
          <a:p>
            <a:fld id="{E661D752-A35C-45F4-A139-88F8C9F8DC7E}" type="slidenum">
              <a:rPr lang="nl-NL" smtClean="0"/>
              <a:t>8</a:t>
            </a:fld>
            <a:endParaRPr lang="nl-NL"/>
          </a:p>
        </p:txBody>
      </p:sp>
    </p:spTree>
    <p:extLst>
      <p:ext uri="{BB962C8B-B14F-4D97-AF65-F5344CB8AC3E}">
        <p14:creationId xmlns:p14="http://schemas.microsoft.com/office/powerpoint/2010/main" val="2746830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33333"/>
                </a:solidFill>
                <a:effectLst/>
                <a:latin typeface="Roboto" panose="02000000000000000000" pitchFamily="2" charset="0"/>
              </a:rPr>
              <a:t>Studies laten zien dat poot voor poot verlossen beter is tot dat de kop van het kalf volledig door de vulva heen is en de schoudergordel van het kalf dus de bekkeningang is gepasseerd (het bekken ingetrokken). Bij poot voor poot trekken is de omvang van het kalf kleiner en hoeft er bij het intrekken minder kracht op het kalf te worden uitgeoefend. Daarmee worden zowel kalf als koe ontzien. Daarna, bij het uittrekken van het kalf, is poot voor poot trekken niet langer in het voordeel, maar het brengt ook geen schade toe. Dus wanneer je tot en met het eruit komen van kop en schouders poot voor poot hebt getrokken, kun je zonder bezwaar verder werken met de poot voor poot-</a:t>
            </a:r>
            <a:r>
              <a:rPr lang="nl-NL" b="0" i="0" dirty="0" err="1">
                <a:solidFill>
                  <a:srgbClr val="333333"/>
                </a:solidFill>
                <a:effectLst/>
                <a:latin typeface="Roboto" panose="02000000000000000000" pitchFamily="2" charset="0"/>
              </a:rPr>
              <a:t>veeverlosser</a:t>
            </a:r>
            <a:endParaRPr lang="nl-NL" dirty="0"/>
          </a:p>
        </p:txBody>
      </p:sp>
      <p:sp>
        <p:nvSpPr>
          <p:cNvPr id="4" name="Tijdelijke aanduiding voor dianummer 3"/>
          <p:cNvSpPr>
            <a:spLocks noGrp="1"/>
          </p:cNvSpPr>
          <p:nvPr>
            <p:ph type="sldNum" sz="quarter" idx="5"/>
          </p:nvPr>
        </p:nvSpPr>
        <p:spPr/>
        <p:txBody>
          <a:bodyPr/>
          <a:lstStyle/>
          <a:p>
            <a:fld id="{E661D752-A35C-45F4-A139-88F8C9F8DC7E}" type="slidenum">
              <a:rPr lang="nl-NL" smtClean="0"/>
              <a:t>10</a:t>
            </a:fld>
            <a:endParaRPr lang="nl-NL"/>
          </a:p>
        </p:txBody>
      </p:sp>
    </p:spTree>
    <p:extLst>
      <p:ext uri="{BB962C8B-B14F-4D97-AF65-F5344CB8AC3E}">
        <p14:creationId xmlns:p14="http://schemas.microsoft.com/office/powerpoint/2010/main" val="3037465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Achtereind reinigen met koud water </a:t>
            </a:r>
            <a:r>
              <a:rPr lang="nl-NL" dirty="0">
                <a:sym typeface="Wingdings" panose="05000000000000000000" pitchFamily="2" charset="2"/>
              </a:rPr>
              <a:t> zwelling verminderen </a:t>
            </a:r>
          </a:p>
          <a:p>
            <a:r>
              <a:rPr lang="nl-NL" dirty="0">
                <a:sym typeface="Wingdings" panose="05000000000000000000" pitchFamily="2" charset="2"/>
              </a:rPr>
              <a:t>Nageboorte &lt; 6 uur er af </a:t>
            </a:r>
          </a:p>
          <a:p>
            <a:r>
              <a:rPr lang="nl-NL" dirty="0">
                <a:sym typeface="Wingdings" panose="05000000000000000000" pitchFamily="2" charset="2"/>
              </a:rPr>
              <a:t>Waarom zou je een kalf in kikkersprong leggen? Of over het hek hangen? </a:t>
            </a:r>
            <a:endParaRPr lang="nl-NL" dirty="0"/>
          </a:p>
        </p:txBody>
      </p:sp>
      <p:sp>
        <p:nvSpPr>
          <p:cNvPr id="4" name="Tijdelijke aanduiding voor dianummer 3"/>
          <p:cNvSpPr>
            <a:spLocks noGrp="1"/>
          </p:cNvSpPr>
          <p:nvPr>
            <p:ph type="sldNum" sz="quarter" idx="5"/>
          </p:nvPr>
        </p:nvSpPr>
        <p:spPr/>
        <p:txBody>
          <a:bodyPr/>
          <a:lstStyle/>
          <a:p>
            <a:fld id="{E661D752-A35C-45F4-A139-88F8C9F8DC7E}" type="slidenum">
              <a:rPr lang="nl-NL" smtClean="0"/>
              <a:t>13</a:t>
            </a:fld>
            <a:endParaRPr lang="nl-NL"/>
          </a:p>
        </p:txBody>
      </p:sp>
    </p:spTree>
    <p:extLst>
      <p:ext uri="{BB962C8B-B14F-4D97-AF65-F5344CB8AC3E}">
        <p14:creationId xmlns:p14="http://schemas.microsoft.com/office/powerpoint/2010/main" val="3660564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Gevaar bij stuitligging: navelstreng doorbreekt te vroeg. Kalf begint dan met ademen en krijgt vruchtwater binnen. </a:t>
            </a:r>
          </a:p>
          <a:p>
            <a:r>
              <a:rPr lang="nl-NL" dirty="0"/>
              <a:t>Kop en stuitligging van elkaar onderscheiden door te zoeken naar de staart of de kop. </a:t>
            </a:r>
          </a:p>
        </p:txBody>
      </p:sp>
      <p:sp>
        <p:nvSpPr>
          <p:cNvPr id="4" name="Tijdelijke aanduiding voor dianummer 3"/>
          <p:cNvSpPr>
            <a:spLocks noGrp="1"/>
          </p:cNvSpPr>
          <p:nvPr>
            <p:ph type="sldNum" sz="quarter" idx="5"/>
          </p:nvPr>
        </p:nvSpPr>
        <p:spPr/>
        <p:txBody>
          <a:bodyPr/>
          <a:lstStyle/>
          <a:p>
            <a:fld id="{E661D752-A35C-45F4-A139-88F8C9F8DC7E}" type="slidenum">
              <a:rPr lang="nl-NL" smtClean="0"/>
              <a:t>18</a:t>
            </a:fld>
            <a:endParaRPr lang="nl-NL"/>
          </a:p>
        </p:txBody>
      </p:sp>
    </p:spTree>
    <p:extLst>
      <p:ext uri="{BB962C8B-B14F-4D97-AF65-F5344CB8AC3E}">
        <p14:creationId xmlns:p14="http://schemas.microsoft.com/office/powerpoint/2010/main" val="155699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Kan eenzijdig zijn, maar ook tweezijdig. </a:t>
            </a:r>
          </a:p>
        </p:txBody>
      </p:sp>
      <p:sp>
        <p:nvSpPr>
          <p:cNvPr id="4" name="Tijdelijke aanduiding voor dianummer 3"/>
          <p:cNvSpPr>
            <a:spLocks noGrp="1"/>
          </p:cNvSpPr>
          <p:nvPr>
            <p:ph type="sldNum" sz="quarter" idx="5"/>
          </p:nvPr>
        </p:nvSpPr>
        <p:spPr/>
        <p:txBody>
          <a:bodyPr/>
          <a:lstStyle/>
          <a:p>
            <a:fld id="{E661D752-A35C-45F4-A139-88F8C9F8DC7E}" type="slidenum">
              <a:rPr lang="nl-NL" smtClean="0"/>
              <a:t>19</a:t>
            </a:fld>
            <a:endParaRPr lang="nl-NL"/>
          </a:p>
        </p:txBody>
      </p:sp>
    </p:spTree>
    <p:extLst>
      <p:ext uri="{BB962C8B-B14F-4D97-AF65-F5344CB8AC3E}">
        <p14:creationId xmlns:p14="http://schemas.microsoft.com/office/powerpoint/2010/main" val="64246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a:t>Klik om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2BF51C0D-3E36-420D-9C52-8A1800204F2D}" type="datetimeFigureOut">
              <a:rPr lang="nl-NL" smtClean="0"/>
              <a:t>16-1-2023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F081F95-CEC8-4BB6-A3CF-2927F77FDBB0}" type="slidenum">
              <a:rPr lang="nl-NL" smtClean="0"/>
              <a:t>‹nr.›</a:t>
            </a:fld>
            <a:endParaRPr lang="nl-NL"/>
          </a:p>
        </p:txBody>
      </p:sp>
    </p:spTree>
    <p:extLst>
      <p:ext uri="{BB962C8B-B14F-4D97-AF65-F5344CB8AC3E}">
        <p14:creationId xmlns:p14="http://schemas.microsoft.com/office/powerpoint/2010/main" val="3569320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2BF51C0D-3E36-420D-9C52-8A1800204F2D}" type="datetimeFigureOut">
              <a:rPr lang="nl-NL" smtClean="0"/>
              <a:t>16-1-2023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F081F95-CEC8-4BB6-A3CF-2927F77FDBB0}" type="slidenum">
              <a:rPr lang="nl-NL" smtClean="0"/>
              <a:t>‹nr.›</a:t>
            </a:fld>
            <a:endParaRPr lang="nl-NL"/>
          </a:p>
        </p:txBody>
      </p:sp>
    </p:spTree>
    <p:extLst>
      <p:ext uri="{BB962C8B-B14F-4D97-AF65-F5344CB8AC3E}">
        <p14:creationId xmlns:p14="http://schemas.microsoft.com/office/powerpoint/2010/main" val="492644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a:t>Klik om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2BF51C0D-3E36-420D-9C52-8A1800204F2D}" type="datetimeFigureOut">
              <a:rPr lang="nl-NL" smtClean="0"/>
              <a:t>16-1-2023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F081F95-CEC8-4BB6-A3CF-2927F77FDBB0}" type="slidenum">
              <a:rPr lang="nl-NL" smtClean="0"/>
              <a:t>‹nr.›</a:t>
            </a:fld>
            <a:endParaRPr lang="nl-NL"/>
          </a:p>
        </p:txBody>
      </p:sp>
    </p:spTree>
    <p:extLst>
      <p:ext uri="{BB962C8B-B14F-4D97-AF65-F5344CB8AC3E}">
        <p14:creationId xmlns:p14="http://schemas.microsoft.com/office/powerpoint/2010/main" val="4163787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a:t>Klik om stijl te bewerken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l-NL"/>
              <a:t>Klikken om de tekststijl van het model te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2BF51C0D-3E36-420D-9C52-8A1800204F2D}" type="datetimeFigureOut">
              <a:rPr lang="nl-NL" smtClean="0"/>
              <a:t>16-1-2023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F081F95-CEC8-4BB6-A3CF-2927F77FDBB0}" type="slidenum">
              <a:rPr lang="nl-NL" smtClean="0"/>
              <a:t>‹nr.›</a:t>
            </a:fld>
            <a:endParaRPr lang="nl-N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83850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2BF51C0D-3E36-420D-9C52-8A1800204F2D}" type="datetimeFigureOut">
              <a:rPr lang="nl-NL" smtClean="0"/>
              <a:t>16-1-2023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F081F95-CEC8-4BB6-A3CF-2927F77FDBB0}" type="slidenum">
              <a:rPr lang="nl-NL" smtClean="0"/>
              <a:t>‹nr.›</a:t>
            </a:fld>
            <a:endParaRPr lang="nl-NL"/>
          </a:p>
        </p:txBody>
      </p:sp>
    </p:spTree>
    <p:extLst>
      <p:ext uri="{BB962C8B-B14F-4D97-AF65-F5344CB8AC3E}">
        <p14:creationId xmlns:p14="http://schemas.microsoft.com/office/powerpoint/2010/main" val="1390638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BF51C0D-3E36-420D-9C52-8A1800204F2D}" type="datetimeFigureOut">
              <a:rPr lang="nl-NL" smtClean="0"/>
              <a:t>16-1-2023</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F081F95-CEC8-4BB6-A3CF-2927F77FDBB0}" type="slidenum">
              <a:rPr lang="nl-NL" smtClean="0"/>
              <a:t>‹nr.›</a:t>
            </a:fld>
            <a:endParaRPr lang="nl-NL"/>
          </a:p>
        </p:txBody>
      </p:sp>
    </p:spTree>
    <p:extLst>
      <p:ext uri="{BB962C8B-B14F-4D97-AF65-F5344CB8AC3E}">
        <p14:creationId xmlns:p14="http://schemas.microsoft.com/office/powerpoint/2010/main" val="1715349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BF51C0D-3E36-420D-9C52-8A1800204F2D}" type="datetimeFigureOut">
              <a:rPr lang="nl-NL" smtClean="0"/>
              <a:t>16-1-2023</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F081F95-CEC8-4BB6-A3CF-2927F77FDBB0}" type="slidenum">
              <a:rPr lang="nl-NL" smtClean="0"/>
              <a:t>‹nr.›</a:t>
            </a:fld>
            <a:endParaRPr lang="nl-NL"/>
          </a:p>
        </p:txBody>
      </p:sp>
    </p:spTree>
    <p:extLst>
      <p:ext uri="{BB962C8B-B14F-4D97-AF65-F5344CB8AC3E}">
        <p14:creationId xmlns:p14="http://schemas.microsoft.com/office/powerpoint/2010/main" val="1630284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BF51C0D-3E36-420D-9C52-8A1800204F2D}" type="datetimeFigureOut">
              <a:rPr lang="nl-NL" smtClean="0"/>
              <a:t>16-1-2023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F081F95-CEC8-4BB6-A3CF-2927F77FDBB0}" type="slidenum">
              <a:rPr lang="nl-NL" smtClean="0"/>
              <a:t>‹nr.›</a:t>
            </a:fld>
            <a:endParaRPr lang="nl-NL"/>
          </a:p>
        </p:txBody>
      </p:sp>
    </p:spTree>
    <p:extLst>
      <p:ext uri="{BB962C8B-B14F-4D97-AF65-F5344CB8AC3E}">
        <p14:creationId xmlns:p14="http://schemas.microsoft.com/office/powerpoint/2010/main" val="4220849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a:t>Klik om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BF51C0D-3E36-420D-9C52-8A1800204F2D}" type="datetimeFigureOut">
              <a:rPr lang="nl-NL" smtClean="0"/>
              <a:t>16-1-2023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F081F95-CEC8-4BB6-A3CF-2927F77FDBB0}" type="slidenum">
              <a:rPr lang="nl-NL" smtClean="0"/>
              <a:t>‹nr.›</a:t>
            </a:fld>
            <a:endParaRPr lang="nl-NL"/>
          </a:p>
        </p:txBody>
      </p:sp>
    </p:spTree>
    <p:extLst>
      <p:ext uri="{BB962C8B-B14F-4D97-AF65-F5344CB8AC3E}">
        <p14:creationId xmlns:p14="http://schemas.microsoft.com/office/powerpoint/2010/main" val="2968635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p:cNvSpPr>
            <a:spLocks noGrp="1"/>
          </p:cNvSpPr>
          <p:nvPr>
            <p:ph type="dt" sz="half" idx="10"/>
          </p:nvPr>
        </p:nvSpPr>
        <p:spPr/>
        <p:txBody>
          <a:bodyPr/>
          <a:lstStyle/>
          <a:p>
            <a:fld id="{2BF51C0D-3E36-420D-9C52-8A1800204F2D}" type="datetimeFigureOut">
              <a:rPr lang="nl-NL" smtClean="0"/>
              <a:t>16-1-2023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F081F95-CEC8-4BB6-A3CF-2927F77FDBB0}" type="slidenum">
              <a:rPr lang="nl-NL" smtClean="0"/>
              <a:t>‹nr.›</a:t>
            </a:fld>
            <a:endParaRPr lang="nl-NL"/>
          </a:p>
        </p:txBody>
      </p:sp>
    </p:spTree>
    <p:extLst>
      <p:ext uri="{BB962C8B-B14F-4D97-AF65-F5344CB8AC3E}">
        <p14:creationId xmlns:p14="http://schemas.microsoft.com/office/powerpoint/2010/main" val="4188092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2BF51C0D-3E36-420D-9C52-8A1800204F2D}" type="datetimeFigureOut">
              <a:rPr lang="nl-NL" smtClean="0"/>
              <a:t>16-1-2023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F081F95-CEC8-4BB6-A3CF-2927F77FDBB0}" type="slidenum">
              <a:rPr lang="nl-NL" smtClean="0"/>
              <a:t>‹nr.›</a:t>
            </a:fld>
            <a:endParaRPr lang="nl-NL"/>
          </a:p>
        </p:txBody>
      </p:sp>
    </p:spTree>
    <p:extLst>
      <p:ext uri="{BB962C8B-B14F-4D97-AF65-F5344CB8AC3E}">
        <p14:creationId xmlns:p14="http://schemas.microsoft.com/office/powerpoint/2010/main" val="1655933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2BF51C0D-3E36-420D-9C52-8A1800204F2D}" type="datetimeFigureOut">
              <a:rPr lang="nl-NL" smtClean="0"/>
              <a:t>16-1-2023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F081F95-CEC8-4BB6-A3CF-2927F77FDBB0}" type="slidenum">
              <a:rPr lang="nl-NL" smtClean="0"/>
              <a:t>‹nr.›</a:t>
            </a:fld>
            <a:endParaRPr lang="nl-NL"/>
          </a:p>
        </p:txBody>
      </p:sp>
    </p:spTree>
    <p:extLst>
      <p:ext uri="{BB962C8B-B14F-4D97-AF65-F5344CB8AC3E}">
        <p14:creationId xmlns:p14="http://schemas.microsoft.com/office/powerpoint/2010/main" val="2925258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2BF51C0D-3E36-420D-9C52-8A1800204F2D}" type="datetimeFigureOut">
              <a:rPr lang="nl-NL" smtClean="0"/>
              <a:t>16-1-2023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0F081F95-CEC8-4BB6-A3CF-2927F77FDBB0}" type="slidenum">
              <a:rPr lang="nl-NL" smtClean="0"/>
              <a:t>‹nr.›</a:t>
            </a:fld>
            <a:endParaRPr lang="nl-NL"/>
          </a:p>
        </p:txBody>
      </p:sp>
    </p:spTree>
    <p:extLst>
      <p:ext uri="{BB962C8B-B14F-4D97-AF65-F5344CB8AC3E}">
        <p14:creationId xmlns:p14="http://schemas.microsoft.com/office/powerpoint/2010/main" val="796507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7" name="Date Placeholder 2"/>
          <p:cNvSpPr>
            <a:spLocks noGrp="1"/>
          </p:cNvSpPr>
          <p:nvPr>
            <p:ph type="dt" sz="half" idx="10"/>
          </p:nvPr>
        </p:nvSpPr>
        <p:spPr/>
        <p:txBody>
          <a:bodyPr/>
          <a:lstStyle/>
          <a:p>
            <a:fld id="{2BF51C0D-3E36-420D-9C52-8A1800204F2D}" type="datetimeFigureOut">
              <a:rPr lang="nl-NL" smtClean="0"/>
              <a:t>16-1-2023</a:t>
            </a:fld>
            <a:endParaRPr lang="nl-NL"/>
          </a:p>
        </p:txBody>
      </p:sp>
      <p:sp>
        <p:nvSpPr>
          <p:cNvPr id="5" name="Footer Placeholder 3"/>
          <p:cNvSpPr>
            <a:spLocks noGrp="1"/>
          </p:cNvSpPr>
          <p:nvPr>
            <p:ph type="ftr" sz="quarter" idx="11"/>
          </p:nvPr>
        </p:nvSpPr>
        <p:spPr/>
        <p:txBody>
          <a:bodyPr/>
          <a:lstStyle/>
          <a:p>
            <a:endParaRPr lang="nl-NL"/>
          </a:p>
        </p:txBody>
      </p:sp>
      <p:sp>
        <p:nvSpPr>
          <p:cNvPr id="6" name="Slide Number Placeholder 4"/>
          <p:cNvSpPr>
            <a:spLocks noGrp="1"/>
          </p:cNvSpPr>
          <p:nvPr>
            <p:ph type="sldNum" sz="quarter" idx="12"/>
          </p:nvPr>
        </p:nvSpPr>
        <p:spPr/>
        <p:txBody>
          <a:bodyPr/>
          <a:lstStyle/>
          <a:p>
            <a:fld id="{0F081F95-CEC8-4BB6-A3CF-2927F77FDBB0}" type="slidenum">
              <a:rPr lang="nl-NL" smtClean="0"/>
              <a:t>‹nr.›</a:t>
            </a:fld>
            <a:endParaRPr lang="nl-NL"/>
          </a:p>
        </p:txBody>
      </p:sp>
    </p:spTree>
    <p:extLst>
      <p:ext uri="{BB962C8B-B14F-4D97-AF65-F5344CB8AC3E}">
        <p14:creationId xmlns:p14="http://schemas.microsoft.com/office/powerpoint/2010/main" val="1181055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BF51C0D-3E36-420D-9C52-8A1800204F2D}" type="datetimeFigureOut">
              <a:rPr lang="nl-NL" smtClean="0"/>
              <a:t>16-1-2023</a:t>
            </a:fld>
            <a:endParaRPr lang="nl-NL"/>
          </a:p>
        </p:txBody>
      </p:sp>
      <p:sp>
        <p:nvSpPr>
          <p:cNvPr id="5" name="Footer Placeholder 2"/>
          <p:cNvSpPr>
            <a:spLocks noGrp="1"/>
          </p:cNvSpPr>
          <p:nvPr>
            <p:ph type="ftr" sz="quarter" idx="11"/>
          </p:nvPr>
        </p:nvSpPr>
        <p:spPr/>
        <p:txBody>
          <a:bodyPr/>
          <a:lstStyle/>
          <a:p>
            <a:endParaRPr lang="nl-NL"/>
          </a:p>
        </p:txBody>
      </p:sp>
      <p:sp>
        <p:nvSpPr>
          <p:cNvPr id="6" name="Slide Number Placeholder 3"/>
          <p:cNvSpPr>
            <a:spLocks noGrp="1"/>
          </p:cNvSpPr>
          <p:nvPr>
            <p:ph type="sldNum" sz="quarter" idx="12"/>
          </p:nvPr>
        </p:nvSpPr>
        <p:spPr/>
        <p:txBody>
          <a:bodyPr/>
          <a:lstStyle/>
          <a:p>
            <a:fld id="{0F081F95-CEC8-4BB6-A3CF-2927F77FDBB0}" type="slidenum">
              <a:rPr lang="nl-NL" smtClean="0"/>
              <a:t>‹nr.›</a:t>
            </a:fld>
            <a:endParaRPr lang="nl-NL"/>
          </a:p>
        </p:txBody>
      </p:sp>
    </p:spTree>
    <p:extLst>
      <p:ext uri="{BB962C8B-B14F-4D97-AF65-F5344CB8AC3E}">
        <p14:creationId xmlns:p14="http://schemas.microsoft.com/office/powerpoint/2010/main" val="2175011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7" name="Date Placeholder 4"/>
          <p:cNvSpPr>
            <a:spLocks noGrp="1"/>
          </p:cNvSpPr>
          <p:nvPr>
            <p:ph type="dt" sz="half" idx="10"/>
          </p:nvPr>
        </p:nvSpPr>
        <p:spPr/>
        <p:txBody>
          <a:bodyPr/>
          <a:lstStyle/>
          <a:p>
            <a:fld id="{2BF51C0D-3E36-420D-9C52-8A1800204F2D}" type="datetimeFigureOut">
              <a:rPr lang="nl-NL" smtClean="0"/>
              <a:t>16-1-2023</a:t>
            </a:fld>
            <a:endParaRPr lang="nl-NL"/>
          </a:p>
        </p:txBody>
      </p:sp>
      <p:sp>
        <p:nvSpPr>
          <p:cNvPr id="5" name="Footer Placeholder 5"/>
          <p:cNvSpPr>
            <a:spLocks noGrp="1"/>
          </p:cNvSpPr>
          <p:nvPr>
            <p:ph type="ftr" sz="quarter" idx="11"/>
          </p:nvPr>
        </p:nvSpPr>
        <p:spPr/>
        <p:txBody>
          <a:bodyPr/>
          <a:lstStyle/>
          <a:p>
            <a:endParaRPr lang="nl-NL"/>
          </a:p>
        </p:txBody>
      </p:sp>
      <p:sp>
        <p:nvSpPr>
          <p:cNvPr id="6" name="Slide Number Placeholder 6"/>
          <p:cNvSpPr>
            <a:spLocks noGrp="1"/>
          </p:cNvSpPr>
          <p:nvPr>
            <p:ph type="sldNum" sz="quarter" idx="12"/>
          </p:nvPr>
        </p:nvSpPr>
        <p:spPr/>
        <p:txBody>
          <a:bodyPr/>
          <a:lstStyle/>
          <a:p>
            <a:fld id="{0F081F95-CEC8-4BB6-A3CF-2927F77FDBB0}" type="slidenum">
              <a:rPr lang="nl-NL" smtClean="0"/>
              <a:t>‹nr.›</a:t>
            </a:fld>
            <a:endParaRPr lang="nl-NL"/>
          </a:p>
        </p:txBody>
      </p:sp>
    </p:spTree>
    <p:extLst>
      <p:ext uri="{BB962C8B-B14F-4D97-AF65-F5344CB8AC3E}">
        <p14:creationId xmlns:p14="http://schemas.microsoft.com/office/powerpoint/2010/main" val="1934833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a:t>Klik om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2BF51C0D-3E36-420D-9C52-8A1800204F2D}" type="datetimeFigureOut">
              <a:rPr lang="nl-NL" smtClean="0"/>
              <a:t>16-1-2023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F081F95-CEC8-4BB6-A3CF-2927F77FDBB0}" type="slidenum">
              <a:rPr lang="nl-NL" smtClean="0"/>
              <a:t>‹nr.›</a:t>
            </a:fld>
            <a:endParaRPr lang="nl-NL"/>
          </a:p>
        </p:txBody>
      </p:sp>
    </p:spTree>
    <p:extLst>
      <p:ext uri="{BB962C8B-B14F-4D97-AF65-F5344CB8AC3E}">
        <p14:creationId xmlns:p14="http://schemas.microsoft.com/office/powerpoint/2010/main" val="4145640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a:t>Klik om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BF51C0D-3E36-420D-9C52-8A1800204F2D}" type="datetimeFigureOut">
              <a:rPr lang="nl-NL" smtClean="0"/>
              <a:t>16-1-2023</a:t>
            </a:fld>
            <a:endParaRPr lang="nl-N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nl-N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F081F95-CEC8-4BB6-A3CF-2927F77FDBB0}" type="slidenum">
              <a:rPr lang="nl-NL" smtClean="0"/>
              <a:t>‹nr.›</a:t>
            </a:fld>
            <a:endParaRPr lang="nl-NL"/>
          </a:p>
        </p:txBody>
      </p:sp>
    </p:spTree>
    <p:extLst>
      <p:ext uri="{BB962C8B-B14F-4D97-AF65-F5344CB8AC3E}">
        <p14:creationId xmlns:p14="http://schemas.microsoft.com/office/powerpoint/2010/main" val="30062669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llioAH6Ynfo?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26" name="Picture 2" descr="Kalf (rund) - Wikipedia">
            <a:extLst>
              <a:ext uri="{FF2B5EF4-FFF2-40B4-BE49-F238E27FC236}">
                <a16:creationId xmlns:a16="http://schemas.microsoft.com/office/drawing/2014/main" id="{65ED2249-EAE0-4F55-BE02-0C3BDB6F51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906" r="-1" b="21190"/>
          <a:stretch/>
        </p:blipFill>
        <p:spPr bwMode="auto">
          <a:xfrm>
            <a:off x="1" y="-5"/>
            <a:ext cx="12191695"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a:noFill/>
          <a:extLst>
            <a:ext uri="{909E8E84-426E-40DD-AFC4-6F175D3DCCD1}">
              <a14:hiddenFill xmlns:a14="http://schemas.microsoft.com/office/drawing/2010/main">
                <a:solidFill>
                  <a:srgbClr val="FFFFFF"/>
                </a:solidFill>
              </a14:hiddenFill>
            </a:ext>
          </a:extLst>
        </p:spPr>
      </p:pic>
      <p:sp>
        <p:nvSpPr>
          <p:cNvPr id="1031"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
        <p:nvSpPr>
          <p:cNvPr id="1033" name="Freeform: Shape 1032">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5077AB3-4637-4E72-A8FC-11313B8B75D3}"/>
              </a:ext>
            </a:extLst>
          </p:cNvPr>
          <p:cNvSpPr>
            <a:spLocks noGrp="1"/>
          </p:cNvSpPr>
          <p:nvPr>
            <p:ph type="ctrTitle"/>
          </p:nvPr>
        </p:nvSpPr>
        <p:spPr>
          <a:xfrm>
            <a:off x="636916" y="4854346"/>
            <a:ext cx="10407602" cy="868026"/>
          </a:xfrm>
        </p:spPr>
        <p:txBody>
          <a:bodyPr>
            <a:normAutofit/>
          </a:bodyPr>
          <a:lstStyle/>
          <a:p>
            <a:r>
              <a:rPr lang="nl-NL" sz="4800">
                <a:solidFill>
                  <a:srgbClr val="EBEBEB"/>
                </a:solidFill>
                <a:latin typeface="Arial" panose="020B0604020202020204" pitchFamily="34" charset="0"/>
                <a:cs typeface="Arial" panose="020B0604020202020204" pitchFamily="34" charset="0"/>
              </a:rPr>
              <a:t>Keuzedeel landbouwhuisdieren</a:t>
            </a:r>
          </a:p>
        </p:txBody>
      </p:sp>
      <p:sp>
        <p:nvSpPr>
          <p:cNvPr id="3" name="Ondertitel 2">
            <a:extLst>
              <a:ext uri="{FF2B5EF4-FFF2-40B4-BE49-F238E27FC236}">
                <a16:creationId xmlns:a16="http://schemas.microsoft.com/office/drawing/2014/main" id="{E5B9A609-F733-4511-965A-A6E561F428FA}"/>
              </a:ext>
            </a:extLst>
          </p:cNvPr>
          <p:cNvSpPr>
            <a:spLocks noGrp="1"/>
          </p:cNvSpPr>
          <p:nvPr>
            <p:ph type="subTitle" idx="1"/>
          </p:nvPr>
        </p:nvSpPr>
        <p:spPr>
          <a:xfrm>
            <a:off x="636917" y="5722374"/>
            <a:ext cx="10407602" cy="487924"/>
          </a:xfrm>
        </p:spPr>
        <p:txBody>
          <a:bodyPr>
            <a:normAutofit/>
          </a:bodyPr>
          <a:lstStyle/>
          <a:p>
            <a:r>
              <a:rPr lang="nl-NL" i="1">
                <a:solidFill>
                  <a:schemeClr val="tx2">
                    <a:lumMod val="40000"/>
                    <a:lumOff val="60000"/>
                  </a:schemeClr>
                </a:solidFill>
                <a:latin typeface="Arial" panose="020B0604020202020204" pitchFamily="34" charset="0"/>
                <a:cs typeface="Arial" panose="020B0604020202020204" pitchFamily="34" charset="0"/>
              </a:rPr>
              <a:t>Geboorte, fases en liggingen  </a:t>
            </a:r>
          </a:p>
        </p:txBody>
      </p:sp>
    </p:spTree>
    <p:extLst>
      <p:ext uri="{BB962C8B-B14F-4D97-AF65-F5344CB8AC3E}">
        <p14:creationId xmlns:p14="http://schemas.microsoft.com/office/powerpoint/2010/main" val="83763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81888C-380A-43A7-982C-F114AD6B2BC1}"/>
              </a:ext>
            </a:extLst>
          </p:cNvPr>
          <p:cNvSpPr>
            <a:spLocks noGrp="1"/>
          </p:cNvSpPr>
          <p:nvPr>
            <p:ph type="title"/>
          </p:nvPr>
        </p:nvSpPr>
        <p:spPr>
          <a:xfrm>
            <a:off x="804672" y="640080"/>
            <a:ext cx="3282696" cy="5257800"/>
          </a:xfrm>
        </p:spPr>
        <p:txBody>
          <a:bodyPr>
            <a:normAutofit/>
          </a:bodyPr>
          <a:lstStyle/>
          <a:p>
            <a:r>
              <a:rPr lang="nl-NL">
                <a:solidFill>
                  <a:schemeClr val="bg1"/>
                </a:solidFill>
                <a:latin typeface="Arial" panose="020B0604020202020204" pitchFamily="34" charset="0"/>
                <a:cs typeface="Arial" panose="020B0604020202020204" pitchFamily="34" charset="0"/>
              </a:rPr>
              <a:t>Algemene regels </a:t>
            </a:r>
          </a:p>
        </p:txBody>
      </p:sp>
      <p:sp>
        <p:nvSpPr>
          <p:cNvPr id="3" name="Tijdelijke aanduiding voor inhoud 2">
            <a:extLst>
              <a:ext uri="{FF2B5EF4-FFF2-40B4-BE49-F238E27FC236}">
                <a16:creationId xmlns:a16="http://schemas.microsoft.com/office/drawing/2014/main" id="{882B1661-946A-4A0C-8763-2A6790D2D4F1}"/>
              </a:ext>
            </a:extLst>
          </p:cNvPr>
          <p:cNvSpPr>
            <a:spLocks noGrp="1"/>
          </p:cNvSpPr>
          <p:nvPr>
            <p:ph idx="1"/>
          </p:nvPr>
        </p:nvSpPr>
        <p:spPr>
          <a:xfrm>
            <a:off x="5358384" y="640081"/>
            <a:ext cx="6024654" cy="5257800"/>
          </a:xfrm>
        </p:spPr>
        <p:txBody>
          <a:bodyPr anchor="ctr">
            <a:normAutofit/>
          </a:bodyPr>
          <a:lstStyle/>
          <a:p>
            <a:pPr rtl="0" fontAlgn="base">
              <a:buFont typeface="Arial" panose="020B0604020202020204" pitchFamily="34" charset="0"/>
              <a:buChar char="•"/>
            </a:pPr>
            <a:r>
              <a:rPr lang="nl-NL" sz="2400" b="0" i="0" u="none" strike="noStrike" dirty="0">
                <a:effectLst/>
                <a:latin typeface="Arial" panose="020B0604020202020204" pitchFamily="34" charset="0"/>
                <a:cs typeface="Arial" panose="020B0604020202020204" pitchFamily="34" charset="0"/>
              </a:rPr>
              <a:t>Zware geboorte </a:t>
            </a:r>
            <a:r>
              <a:rPr lang="nl-NL" sz="2400" b="0" i="0" u="none" strike="noStrike" dirty="0">
                <a:effectLst/>
                <a:latin typeface="Arial" panose="020B0604020202020204" pitchFamily="34" charset="0"/>
                <a:cs typeface="Arial" panose="020B0604020202020204" pitchFamily="34" charset="0"/>
                <a:sym typeface="Wingdings" panose="05000000000000000000" pitchFamily="2" charset="2"/>
              </a:rPr>
              <a:t></a:t>
            </a:r>
            <a:r>
              <a:rPr lang="nl-NL" sz="2400" b="0" i="0" u="none" strike="noStrike" dirty="0">
                <a:effectLst/>
                <a:latin typeface="Arial" panose="020B0604020202020204" pitchFamily="34" charset="0"/>
                <a:cs typeface="Arial" panose="020B0604020202020204" pitchFamily="34" charset="0"/>
              </a:rPr>
              <a:t> koe laten liggen + liggend houden</a:t>
            </a:r>
            <a:r>
              <a:rPr lang="en-US" sz="2400" b="0" i="0" dirty="0">
                <a:effectLst/>
                <a:latin typeface="Arial" panose="020B0604020202020204" pitchFamily="34" charset="0"/>
                <a:cs typeface="Arial" panose="020B0604020202020204" pitchFamily="34" charset="0"/>
              </a:rPr>
              <a:t>​</a:t>
            </a:r>
          </a:p>
          <a:p>
            <a:pPr lvl="1" fontAlgn="base"/>
            <a:r>
              <a:rPr lang="nl-NL" b="0" i="0" u="none" strike="noStrike" dirty="0">
                <a:effectLst/>
                <a:latin typeface="Arial" panose="020B0604020202020204" pitchFamily="34" charset="0"/>
                <a:cs typeface="Arial" panose="020B0604020202020204" pitchFamily="34" charset="0"/>
              </a:rPr>
              <a:t>Krachtiger persen </a:t>
            </a:r>
            <a:r>
              <a:rPr lang="en-US" b="0" i="0" dirty="0">
                <a:effectLst/>
                <a:latin typeface="Arial" panose="020B0604020202020204" pitchFamily="34" charset="0"/>
                <a:cs typeface="Arial" panose="020B0604020202020204" pitchFamily="34" charset="0"/>
              </a:rPr>
              <a:t>​</a:t>
            </a:r>
          </a:p>
          <a:p>
            <a:pPr lvl="1" fontAlgn="base"/>
            <a:r>
              <a:rPr lang="nl-NL" b="0" i="0" u="none" strike="noStrike" dirty="0">
                <a:effectLst/>
                <a:latin typeface="Arial" panose="020B0604020202020204" pitchFamily="34" charset="0"/>
                <a:cs typeface="Arial" panose="020B0604020202020204" pitchFamily="34" charset="0"/>
              </a:rPr>
              <a:t>Bekkenbanden meer ontspannen</a:t>
            </a:r>
            <a:r>
              <a:rPr lang="en-US" b="0" i="0" dirty="0">
                <a:effectLst/>
                <a:latin typeface="Arial" panose="020B0604020202020204" pitchFamily="34" charset="0"/>
                <a:cs typeface="Arial" panose="020B0604020202020204" pitchFamily="34" charset="0"/>
              </a:rPr>
              <a:t>​</a:t>
            </a:r>
          </a:p>
          <a:p>
            <a:pPr rtl="0" fontAlgn="base">
              <a:buFont typeface="Arial" panose="020B0604020202020204" pitchFamily="34" charset="0"/>
              <a:buChar char="•"/>
            </a:pPr>
            <a:r>
              <a:rPr lang="nl-NL" sz="2400" b="0" i="0" u="none" strike="noStrike" dirty="0">
                <a:effectLst/>
                <a:latin typeface="Arial" panose="020B0604020202020204" pitchFamily="34" charset="0"/>
                <a:cs typeface="Arial" panose="020B0604020202020204" pitchFamily="34" charset="0"/>
              </a:rPr>
              <a:t>Alleen trekken als koe perst</a:t>
            </a:r>
            <a:r>
              <a:rPr lang="en-US" sz="2400" b="0" i="0" dirty="0">
                <a:effectLst/>
                <a:latin typeface="Arial" panose="020B0604020202020204" pitchFamily="34" charset="0"/>
                <a:cs typeface="Arial" panose="020B0604020202020204" pitchFamily="34" charset="0"/>
              </a:rPr>
              <a:t>​</a:t>
            </a:r>
          </a:p>
          <a:p>
            <a:pPr rtl="0" fontAlgn="base">
              <a:buFont typeface="Arial" panose="020B0604020202020204" pitchFamily="34" charset="0"/>
              <a:buChar char="•"/>
            </a:pPr>
            <a:r>
              <a:rPr lang="nl-NL" sz="2400" b="0" i="0" u="none" strike="noStrike" dirty="0">
                <a:effectLst/>
                <a:latin typeface="Arial" panose="020B0604020202020204" pitchFamily="34" charset="0"/>
                <a:cs typeface="Arial" panose="020B0604020202020204" pitchFamily="34" charset="0"/>
              </a:rPr>
              <a:t>Max 2 personen trekken</a:t>
            </a:r>
            <a:r>
              <a:rPr lang="en-US" sz="2400" b="0" i="0" dirty="0">
                <a:effectLst/>
                <a:latin typeface="Arial" panose="020B0604020202020204" pitchFamily="34" charset="0"/>
                <a:cs typeface="Arial" panose="020B0604020202020204" pitchFamily="34" charset="0"/>
              </a:rPr>
              <a:t>​</a:t>
            </a:r>
          </a:p>
          <a:p>
            <a:pPr rtl="0" fontAlgn="base">
              <a:buFont typeface="Arial" panose="020B0604020202020204" pitchFamily="34" charset="0"/>
              <a:buChar char="•"/>
            </a:pPr>
            <a:r>
              <a:rPr lang="nl-NL" sz="2400" b="0" i="0" u="none" strike="noStrike" dirty="0">
                <a:effectLst/>
                <a:latin typeface="Arial" panose="020B0604020202020204" pitchFamily="34" charset="0"/>
                <a:cs typeface="Arial" panose="020B0604020202020204" pitchFamily="34" charset="0"/>
              </a:rPr>
              <a:t>Richting van uier trekken</a:t>
            </a:r>
            <a:r>
              <a:rPr lang="en-US" sz="2400" b="0" i="0" dirty="0">
                <a:effectLst/>
                <a:latin typeface="Arial" panose="020B0604020202020204" pitchFamily="34" charset="0"/>
                <a:cs typeface="Arial" panose="020B0604020202020204" pitchFamily="34" charset="0"/>
              </a:rPr>
              <a:t>​</a:t>
            </a:r>
          </a:p>
          <a:p>
            <a:pPr rtl="0" fontAlgn="base">
              <a:buFont typeface="Arial" panose="020B0604020202020204" pitchFamily="34" charset="0"/>
              <a:buChar char="•"/>
            </a:pPr>
            <a:r>
              <a:rPr lang="nl-NL" sz="2400" b="0" i="0" u="none" strike="noStrike" dirty="0">
                <a:effectLst/>
                <a:latin typeface="Arial" panose="020B0604020202020204" pitchFamily="34" charset="0"/>
                <a:cs typeface="Arial" panose="020B0604020202020204" pitchFamily="34" charset="0"/>
              </a:rPr>
              <a:t>Beurtelings aan één van de poten trekken</a:t>
            </a:r>
            <a:r>
              <a:rPr lang="en-US" sz="2400" b="0" i="0" dirty="0">
                <a:effectLst/>
                <a:latin typeface="Arial" panose="020B0604020202020204" pitchFamily="34" charset="0"/>
                <a:cs typeface="Arial" panose="020B0604020202020204" pitchFamily="34" charset="0"/>
              </a:rPr>
              <a:t>​</a:t>
            </a:r>
          </a:p>
          <a:p>
            <a:pPr rtl="0" fontAlgn="base">
              <a:buFont typeface="Arial" panose="020B0604020202020204" pitchFamily="34" charset="0"/>
              <a:buChar char="•"/>
            </a:pPr>
            <a:r>
              <a:rPr lang="nl-NL" sz="2400" b="0" i="0" u="none" strike="noStrike" dirty="0">
                <a:effectLst/>
                <a:latin typeface="Arial" panose="020B0604020202020204" pitchFamily="34" charset="0"/>
                <a:cs typeface="Arial" panose="020B0604020202020204" pitchFamily="34" charset="0"/>
              </a:rPr>
              <a:t>Voldoende glijmiddel gebruiken</a:t>
            </a:r>
            <a:endParaRPr lang="en-US" sz="2400" b="0" i="0" dirty="0">
              <a:effectLst/>
              <a:latin typeface="Arial" panose="020B0604020202020204" pitchFamily="34" charset="0"/>
              <a:cs typeface="Arial" panose="020B0604020202020204" pitchFamily="34" charset="0"/>
            </a:endParaRPr>
          </a:p>
          <a:p>
            <a:endParaRPr lang="nl-N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7619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974FDED-ECC1-48B0-A237-7E14CD5FFF0E}"/>
              </a:ext>
            </a:extLst>
          </p:cNvPr>
          <p:cNvSpPr>
            <a:spLocks noGrp="1"/>
          </p:cNvSpPr>
          <p:nvPr>
            <p:ph type="title"/>
          </p:nvPr>
        </p:nvSpPr>
        <p:spPr>
          <a:xfrm>
            <a:off x="804672" y="640080"/>
            <a:ext cx="3282696" cy="5257800"/>
          </a:xfrm>
        </p:spPr>
        <p:txBody>
          <a:bodyPr>
            <a:normAutofit/>
          </a:bodyPr>
          <a:lstStyle/>
          <a:p>
            <a:r>
              <a:rPr lang="nl-NL" sz="3700">
                <a:solidFill>
                  <a:schemeClr val="bg1"/>
                </a:solidFill>
                <a:latin typeface="Arial" panose="020B0604020202020204" pitchFamily="34" charset="0"/>
                <a:cs typeface="Arial" panose="020B0604020202020204" pitchFamily="34" charset="0"/>
              </a:rPr>
              <a:t>Geboortehulp / -onderzoek </a:t>
            </a:r>
          </a:p>
        </p:txBody>
      </p:sp>
      <p:sp>
        <p:nvSpPr>
          <p:cNvPr id="8" name="Tijdelijke aanduiding voor inhoud 7">
            <a:extLst>
              <a:ext uri="{FF2B5EF4-FFF2-40B4-BE49-F238E27FC236}">
                <a16:creationId xmlns:a16="http://schemas.microsoft.com/office/drawing/2014/main" id="{C0A2509B-5DAF-4DF3-9A59-C59086A01A66}"/>
              </a:ext>
            </a:extLst>
          </p:cNvPr>
          <p:cNvSpPr>
            <a:spLocks noGrp="1"/>
          </p:cNvSpPr>
          <p:nvPr>
            <p:ph idx="1"/>
          </p:nvPr>
        </p:nvSpPr>
        <p:spPr>
          <a:xfrm>
            <a:off x="5358384" y="640081"/>
            <a:ext cx="6024654" cy="5257800"/>
          </a:xfrm>
        </p:spPr>
        <p:txBody>
          <a:bodyPr anchor="ctr">
            <a:normAutofit/>
          </a:bodyPr>
          <a:lstStyle/>
          <a:p>
            <a:r>
              <a:rPr lang="nl-NL" sz="2200" dirty="0">
                <a:latin typeface="Arial" panose="020B0604020202020204" pitchFamily="34" charset="0"/>
                <a:cs typeface="Arial" panose="020B0604020202020204" pitchFamily="34" charset="0"/>
              </a:rPr>
              <a:t>Ontsluitingsfase &gt; 6 uur bij koeien, &gt;12 uur bij vaarzen </a:t>
            </a:r>
          </a:p>
          <a:p>
            <a:r>
              <a:rPr lang="nl-NL" sz="2200" dirty="0">
                <a:latin typeface="Arial" panose="020B0604020202020204" pitchFamily="34" charset="0"/>
                <a:cs typeface="Arial" panose="020B0604020202020204" pitchFamily="34" charset="0"/>
              </a:rPr>
              <a:t>Tijd tussen waterblaas en pootjesblaas &gt; 3 uur bij koeien, &gt;6 uur bij vaarzen</a:t>
            </a:r>
          </a:p>
          <a:p>
            <a:r>
              <a:rPr lang="nl-NL" sz="2200" dirty="0">
                <a:latin typeface="Arial" panose="020B0604020202020204" pitchFamily="34" charset="0"/>
                <a:cs typeface="Arial" panose="020B0604020202020204" pitchFamily="34" charset="0"/>
              </a:rPr>
              <a:t>Abnormale ligging</a:t>
            </a:r>
          </a:p>
          <a:p>
            <a:r>
              <a:rPr lang="nl-NL" sz="2200" dirty="0">
                <a:latin typeface="Arial" panose="020B0604020202020204" pitchFamily="34" charset="0"/>
                <a:cs typeface="Arial" panose="020B0604020202020204" pitchFamily="34" charset="0"/>
              </a:rPr>
              <a:t>Geen buikpers bij gedeeltelijk geboren kalf </a:t>
            </a:r>
          </a:p>
          <a:p>
            <a:r>
              <a:rPr lang="nl-NL" sz="2200" dirty="0">
                <a:latin typeface="Arial" panose="020B0604020202020204" pitchFamily="34" charset="0"/>
                <a:cs typeface="Arial" panose="020B0604020202020204" pitchFamily="34" charset="0"/>
              </a:rPr>
              <a:t>Geen zichtbare vorderingen binnen 30 minuten bij koeien en 1 uur bij vaarzen bij goede buikpers en gedeeltelijk geboren kalf </a:t>
            </a:r>
          </a:p>
          <a:p>
            <a:r>
              <a:rPr lang="nl-NL" sz="2200" dirty="0">
                <a:latin typeface="Arial" panose="020B0604020202020204" pitchFamily="34" charset="0"/>
                <a:cs typeface="Arial" panose="020B0604020202020204" pitchFamily="34" charset="0"/>
              </a:rPr>
              <a:t>Kalf half geboren in kopligging en geboorte stagneert </a:t>
            </a:r>
          </a:p>
          <a:p>
            <a:r>
              <a:rPr lang="nl-NL" sz="2200" dirty="0">
                <a:latin typeface="Arial" panose="020B0604020202020204" pitchFamily="34" charset="0"/>
                <a:cs typeface="Arial" panose="020B0604020202020204" pitchFamily="34" charset="0"/>
              </a:rPr>
              <a:t>Zichtbaar worden spronggewrichten bij stuitgeboorte </a:t>
            </a:r>
          </a:p>
        </p:txBody>
      </p:sp>
    </p:spTree>
    <p:extLst>
      <p:ext uri="{BB962C8B-B14F-4D97-AF65-F5344CB8AC3E}">
        <p14:creationId xmlns:p14="http://schemas.microsoft.com/office/powerpoint/2010/main" val="3884120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9FBAE9-6A9D-4049-A16B-E37E18C31674}"/>
              </a:ext>
            </a:extLst>
          </p:cNvPr>
          <p:cNvSpPr>
            <a:spLocks noGrp="1"/>
          </p:cNvSpPr>
          <p:nvPr>
            <p:ph type="title"/>
          </p:nvPr>
        </p:nvSpPr>
        <p:spPr>
          <a:xfrm>
            <a:off x="4965430" y="629268"/>
            <a:ext cx="6586491" cy="1286160"/>
          </a:xfrm>
        </p:spPr>
        <p:txBody>
          <a:bodyPr anchor="b">
            <a:normAutofit/>
          </a:bodyPr>
          <a:lstStyle/>
          <a:p>
            <a:r>
              <a:rPr lang="nl-NL" sz="4100" dirty="0">
                <a:latin typeface="Arial" panose="020B0604020202020204" pitchFamily="34" charset="0"/>
                <a:cs typeface="Arial" panose="020B0604020202020204" pitchFamily="34" charset="0"/>
              </a:rPr>
              <a:t>Inwendig onderzoek</a:t>
            </a:r>
          </a:p>
        </p:txBody>
      </p:sp>
      <p:sp>
        <p:nvSpPr>
          <p:cNvPr id="3" name="Tijdelijke aanduiding voor inhoud 2">
            <a:extLst>
              <a:ext uri="{FF2B5EF4-FFF2-40B4-BE49-F238E27FC236}">
                <a16:creationId xmlns:a16="http://schemas.microsoft.com/office/drawing/2014/main" id="{7E82F30C-22F0-4446-8D39-694C669AD393}"/>
              </a:ext>
            </a:extLst>
          </p:cNvPr>
          <p:cNvSpPr>
            <a:spLocks noGrp="1"/>
          </p:cNvSpPr>
          <p:nvPr>
            <p:ph idx="1"/>
          </p:nvPr>
        </p:nvSpPr>
        <p:spPr>
          <a:xfrm>
            <a:off x="4965431" y="2438400"/>
            <a:ext cx="6586489" cy="3785419"/>
          </a:xfrm>
        </p:spPr>
        <p:txBody>
          <a:bodyPr>
            <a:normAutofit/>
          </a:bodyPr>
          <a:lstStyle/>
          <a:p>
            <a:pPr marL="0" indent="0">
              <a:buNone/>
            </a:pPr>
            <a:r>
              <a:rPr lang="nl-NL" sz="2000" dirty="0">
                <a:latin typeface="Arial" panose="020B0604020202020204" pitchFamily="34" charset="0"/>
                <a:cs typeface="Arial" panose="020B0604020202020204" pitchFamily="34" charset="0"/>
              </a:rPr>
              <a:t>Hierbij letten op: </a:t>
            </a:r>
          </a:p>
          <a:p>
            <a:r>
              <a:rPr lang="nl-NL" sz="2000" dirty="0">
                <a:latin typeface="Arial" panose="020B0604020202020204" pitchFamily="34" charset="0"/>
                <a:cs typeface="Arial" panose="020B0604020202020204" pitchFamily="34" charset="0"/>
              </a:rPr>
              <a:t>Ligging kalf </a:t>
            </a:r>
          </a:p>
          <a:p>
            <a:r>
              <a:rPr lang="nl-NL" sz="2000" dirty="0">
                <a:latin typeface="Arial" panose="020B0604020202020204" pitchFamily="34" charset="0"/>
                <a:cs typeface="Arial" panose="020B0604020202020204" pitchFamily="34" charset="0"/>
              </a:rPr>
              <a:t>Ontsluiting cervix </a:t>
            </a:r>
          </a:p>
          <a:p>
            <a:r>
              <a:rPr lang="nl-NL" sz="2000" dirty="0">
                <a:latin typeface="Arial" panose="020B0604020202020204" pitchFamily="34" charset="0"/>
                <a:cs typeface="Arial" panose="020B0604020202020204" pitchFamily="34" charset="0"/>
              </a:rPr>
              <a:t>Levenstekenen</a:t>
            </a:r>
          </a:p>
          <a:p>
            <a:r>
              <a:rPr lang="nl-NL" sz="2000" dirty="0">
                <a:latin typeface="Arial" panose="020B0604020202020204" pitchFamily="34" charset="0"/>
                <a:cs typeface="Arial" panose="020B0604020202020204" pitchFamily="34" charset="0"/>
              </a:rPr>
              <a:t>Ligging navelstreng bij stuitligging </a:t>
            </a:r>
          </a:p>
          <a:p>
            <a:r>
              <a:rPr lang="nl-NL" sz="2000" dirty="0">
                <a:latin typeface="Arial" panose="020B0604020202020204" pitchFamily="34" charset="0"/>
                <a:cs typeface="Arial" panose="020B0604020202020204" pitchFamily="34" charset="0"/>
              </a:rPr>
              <a:t>Relatieve grootte kalf </a:t>
            </a:r>
          </a:p>
          <a:p>
            <a:endParaRPr lang="nl-NL" sz="2000" dirty="0">
              <a:latin typeface="Arial" panose="020B0604020202020204" pitchFamily="34" charset="0"/>
              <a:cs typeface="Arial" panose="020B0604020202020204" pitchFamily="34" charset="0"/>
            </a:endParaRPr>
          </a:p>
          <a:p>
            <a:r>
              <a:rPr lang="nl-NL" sz="2000" dirty="0">
                <a:latin typeface="Arial" panose="020B0604020202020204" pitchFamily="34" charset="0"/>
                <a:cs typeface="Arial" panose="020B0604020202020204" pitchFamily="34" charset="0"/>
              </a:rPr>
              <a:t>Hygiëne!!! </a:t>
            </a:r>
          </a:p>
        </p:txBody>
      </p:sp>
      <p:pic>
        <p:nvPicPr>
          <p:cNvPr id="1026" name="Picture 2" descr="Tĳ dig opvoelen helpt">
            <a:extLst>
              <a:ext uri="{FF2B5EF4-FFF2-40B4-BE49-F238E27FC236}">
                <a16:creationId xmlns:a16="http://schemas.microsoft.com/office/drawing/2014/main" id="{47F6185E-6247-44AB-97DB-1ADB9C85BF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66" r="5027"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049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298C79-FC11-47C6-B588-37C9D673F0C6}"/>
              </a:ext>
            </a:extLst>
          </p:cNvPr>
          <p:cNvSpPr>
            <a:spLocks noGrp="1"/>
          </p:cNvSpPr>
          <p:nvPr>
            <p:ph type="title"/>
          </p:nvPr>
        </p:nvSpPr>
        <p:spPr>
          <a:xfrm>
            <a:off x="839788" y="112341"/>
            <a:ext cx="10515600" cy="1325563"/>
          </a:xfrm>
        </p:spPr>
        <p:txBody>
          <a:bodyPr/>
          <a:lstStyle/>
          <a:p>
            <a:r>
              <a:rPr lang="nl-NL" dirty="0">
                <a:latin typeface="Arial" panose="020B0604020202020204" pitchFamily="34" charset="0"/>
                <a:cs typeface="Arial" panose="020B0604020202020204" pitchFamily="34" charset="0"/>
              </a:rPr>
              <a:t>Nazorg </a:t>
            </a:r>
          </a:p>
        </p:txBody>
      </p:sp>
      <p:sp>
        <p:nvSpPr>
          <p:cNvPr id="4" name="Tijdelijke aanduiding voor tekst 3">
            <a:extLst>
              <a:ext uri="{FF2B5EF4-FFF2-40B4-BE49-F238E27FC236}">
                <a16:creationId xmlns:a16="http://schemas.microsoft.com/office/drawing/2014/main" id="{8A2E3CD4-70A2-4883-BCA7-B9B6CA771B90}"/>
              </a:ext>
            </a:extLst>
          </p:cNvPr>
          <p:cNvSpPr>
            <a:spLocks noGrp="1"/>
          </p:cNvSpPr>
          <p:nvPr>
            <p:ph type="body" idx="1"/>
          </p:nvPr>
        </p:nvSpPr>
        <p:spPr>
          <a:xfrm>
            <a:off x="836612" y="1592912"/>
            <a:ext cx="5157787" cy="500429"/>
          </a:xfrm>
        </p:spPr>
        <p:txBody>
          <a:bodyPr/>
          <a:lstStyle/>
          <a:p>
            <a:r>
              <a:rPr lang="nl-NL" dirty="0">
                <a:latin typeface="Arial" panose="020B0604020202020204" pitchFamily="34" charset="0"/>
                <a:cs typeface="Arial" panose="020B0604020202020204" pitchFamily="34" charset="0"/>
              </a:rPr>
              <a:t>Koe </a:t>
            </a:r>
          </a:p>
        </p:txBody>
      </p:sp>
      <p:sp>
        <p:nvSpPr>
          <p:cNvPr id="5" name="Tijdelijke aanduiding voor inhoud 4">
            <a:extLst>
              <a:ext uri="{FF2B5EF4-FFF2-40B4-BE49-F238E27FC236}">
                <a16:creationId xmlns:a16="http://schemas.microsoft.com/office/drawing/2014/main" id="{EA3AF5A4-DCDE-4E83-8C05-B5479A977BF3}"/>
              </a:ext>
            </a:extLst>
          </p:cNvPr>
          <p:cNvSpPr>
            <a:spLocks noGrp="1"/>
          </p:cNvSpPr>
          <p:nvPr>
            <p:ph sz="half" idx="2"/>
          </p:nvPr>
        </p:nvSpPr>
        <p:spPr>
          <a:xfrm>
            <a:off x="836612" y="2248350"/>
            <a:ext cx="5256212" cy="4001114"/>
          </a:xfrm>
        </p:spPr>
        <p:txBody>
          <a:bodyPr/>
          <a:lstStyle/>
          <a:p>
            <a:r>
              <a:rPr lang="nl-NL" dirty="0">
                <a:latin typeface="Arial" panose="020B0604020202020204" pitchFamily="34" charset="0"/>
                <a:cs typeface="Arial" panose="020B0604020202020204" pitchFamily="34" charset="0"/>
              </a:rPr>
              <a:t>Controleren op meerlingdracht</a:t>
            </a:r>
          </a:p>
          <a:p>
            <a:r>
              <a:rPr lang="nl-NL" dirty="0">
                <a:latin typeface="Arial" panose="020B0604020202020204" pitchFamily="34" charset="0"/>
                <a:cs typeface="Arial" panose="020B0604020202020204" pitchFamily="34" charset="0"/>
              </a:rPr>
              <a:t>Lauwwarm water aanbieden </a:t>
            </a:r>
          </a:p>
          <a:p>
            <a:pPr lvl="1"/>
            <a:r>
              <a:rPr lang="nl-NL" dirty="0">
                <a:latin typeface="Arial" panose="020B0604020202020204" pitchFamily="34" charset="0"/>
                <a:cs typeface="Arial" panose="020B0604020202020204" pitchFamily="34" charset="0"/>
              </a:rPr>
              <a:t>Eventueel met </a:t>
            </a:r>
            <a:r>
              <a:rPr lang="nl-NL" dirty="0" err="1">
                <a:latin typeface="Arial" panose="020B0604020202020204" pitchFamily="34" charset="0"/>
                <a:cs typeface="Arial" panose="020B0604020202020204" pitchFamily="34" charset="0"/>
              </a:rPr>
              <a:t>energiedrank</a:t>
            </a:r>
            <a:r>
              <a:rPr lang="nl-NL" dirty="0">
                <a:latin typeface="Arial" panose="020B0604020202020204" pitchFamily="34" charset="0"/>
                <a:cs typeface="Arial" panose="020B0604020202020204" pitchFamily="34" charset="0"/>
              </a:rPr>
              <a:t> </a:t>
            </a:r>
          </a:p>
          <a:p>
            <a:r>
              <a:rPr lang="nl-NL" dirty="0">
                <a:latin typeface="Arial" panose="020B0604020202020204" pitchFamily="34" charset="0"/>
                <a:cs typeface="Arial" panose="020B0604020202020204" pitchFamily="34" charset="0"/>
              </a:rPr>
              <a:t>Achtereind reinigen </a:t>
            </a:r>
          </a:p>
          <a:p>
            <a:r>
              <a:rPr lang="nl-NL" dirty="0">
                <a:latin typeface="Arial" panose="020B0604020202020204" pitchFamily="34" charset="0"/>
                <a:cs typeface="Arial" panose="020B0604020202020204" pitchFamily="34" charset="0"/>
              </a:rPr>
              <a:t>Melken (biestmelk) </a:t>
            </a:r>
          </a:p>
          <a:p>
            <a:r>
              <a:rPr lang="nl-NL" dirty="0">
                <a:latin typeface="Arial" panose="020B0604020202020204" pitchFamily="34" charset="0"/>
                <a:cs typeface="Arial" panose="020B0604020202020204" pitchFamily="34" charset="0"/>
              </a:rPr>
              <a:t>Controle nageboorte </a:t>
            </a:r>
          </a:p>
          <a:p>
            <a:endParaRPr lang="nl-NL" dirty="0">
              <a:latin typeface="Arial" panose="020B0604020202020204" pitchFamily="34" charset="0"/>
              <a:cs typeface="Arial" panose="020B0604020202020204" pitchFamily="34" charset="0"/>
            </a:endParaRPr>
          </a:p>
        </p:txBody>
      </p:sp>
      <p:sp>
        <p:nvSpPr>
          <p:cNvPr id="6" name="Tijdelijke aanduiding voor tekst 5">
            <a:extLst>
              <a:ext uri="{FF2B5EF4-FFF2-40B4-BE49-F238E27FC236}">
                <a16:creationId xmlns:a16="http://schemas.microsoft.com/office/drawing/2014/main" id="{49389C7A-6230-41C7-A4BE-A2F1333AD782}"/>
              </a:ext>
            </a:extLst>
          </p:cNvPr>
          <p:cNvSpPr>
            <a:spLocks noGrp="1"/>
          </p:cNvSpPr>
          <p:nvPr>
            <p:ph type="body" sz="quarter" idx="3"/>
          </p:nvPr>
        </p:nvSpPr>
        <p:spPr>
          <a:xfrm>
            <a:off x="6172200" y="1592912"/>
            <a:ext cx="5183188" cy="500430"/>
          </a:xfrm>
        </p:spPr>
        <p:txBody>
          <a:bodyPr/>
          <a:lstStyle/>
          <a:p>
            <a:r>
              <a:rPr lang="nl-NL" dirty="0">
                <a:latin typeface="Arial" panose="020B0604020202020204" pitchFamily="34" charset="0"/>
                <a:cs typeface="Arial" panose="020B0604020202020204" pitchFamily="34" charset="0"/>
              </a:rPr>
              <a:t>Kalf</a:t>
            </a:r>
            <a:r>
              <a:rPr lang="nl-NL" dirty="0"/>
              <a:t> </a:t>
            </a:r>
          </a:p>
        </p:txBody>
      </p:sp>
      <p:sp>
        <p:nvSpPr>
          <p:cNvPr id="7" name="Tijdelijke aanduiding voor inhoud 6">
            <a:extLst>
              <a:ext uri="{FF2B5EF4-FFF2-40B4-BE49-F238E27FC236}">
                <a16:creationId xmlns:a16="http://schemas.microsoft.com/office/drawing/2014/main" id="{DC817F6E-8271-41D9-8B72-7B4698D6CFA0}"/>
              </a:ext>
            </a:extLst>
          </p:cNvPr>
          <p:cNvSpPr>
            <a:spLocks noGrp="1"/>
          </p:cNvSpPr>
          <p:nvPr>
            <p:ph sz="quarter" idx="4"/>
          </p:nvPr>
        </p:nvSpPr>
        <p:spPr>
          <a:xfrm>
            <a:off x="6172200" y="2248350"/>
            <a:ext cx="5183188" cy="4001114"/>
          </a:xfrm>
        </p:spPr>
        <p:txBody>
          <a:bodyPr/>
          <a:lstStyle/>
          <a:p>
            <a:r>
              <a:rPr lang="nl-NL" dirty="0">
                <a:latin typeface="Arial" panose="020B0604020202020204" pitchFamily="34" charset="0"/>
                <a:cs typeface="Arial" panose="020B0604020202020204" pitchFamily="34" charset="0"/>
              </a:rPr>
              <a:t>Stabiliseren (kikkersprong)</a:t>
            </a:r>
          </a:p>
          <a:p>
            <a:r>
              <a:rPr lang="nl-NL" dirty="0">
                <a:latin typeface="Arial" panose="020B0604020202020204" pitchFamily="34" charset="0"/>
                <a:cs typeface="Arial" panose="020B0604020202020204" pitchFamily="34" charset="0"/>
              </a:rPr>
              <a:t>Ademhaling controleren </a:t>
            </a:r>
          </a:p>
          <a:p>
            <a:r>
              <a:rPr lang="nl-NL" dirty="0">
                <a:latin typeface="Arial" panose="020B0604020202020204" pitchFamily="34" charset="0"/>
                <a:cs typeface="Arial" panose="020B0604020202020204" pitchFamily="34" charset="0"/>
              </a:rPr>
              <a:t>Slijm verwijderen </a:t>
            </a:r>
          </a:p>
          <a:p>
            <a:r>
              <a:rPr lang="nl-NL" dirty="0">
                <a:latin typeface="Arial" panose="020B0604020202020204" pitchFamily="34" charset="0"/>
                <a:cs typeface="Arial" panose="020B0604020202020204" pitchFamily="34" charset="0"/>
              </a:rPr>
              <a:t>Droogwrijven</a:t>
            </a:r>
          </a:p>
          <a:p>
            <a:r>
              <a:rPr lang="nl-NL" dirty="0">
                <a:latin typeface="Arial" panose="020B0604020202020204" pitchFamily="34" charset="0"/>
                <a:cs typeface="Arial" panose="020B0604020202020204" pitchFamily="34" charset="0"/>
              </a:rPr>
              <a:t>Navel ontsmetten </a:t>
            </a:r>
          </a:p>
          <a:p>
            <a:r>
              <a:rPr lang="nl-NL" dirty="0">
                <a:latin typeface="Arial" panose="020B0604020202020204" pitchFamily="34" charset="0"/>
                <a:cs typeface="Arial" panose="020B0604020202020204" pitchFamily="34" charset="0"/>
              </a:rPr>
              <a:t>Biestmelk verstrekken</a:t>
            </a:r>
          </a:p>
          <a:p>
            <a:r>
              <a:rPr lang="nl-NL" dirty="0">
                <a:latin typeface="Arial" panose="020B0604020202020204" pitchFamily="34" charset="0"/>
                <a:cs typeface="Arial" panose="020B0604020202020204" pitchFamily="34" charset="0"/>
              </a:rPr>
              <a:t>Eventueel kalf in iglo / eenlinghok </a:t>
            </a:r>
          </a:p>
        </p:txBody>
      </p:sp>
    </p:spTree>
    <p:extLst>
      <p:ext uri="{BB962C8B-B14F-4D97-AF65-F5344CB8AC3E}">
        <p14:creationId xmlns:p14="http://schemas.microsoft.com/office/powerpoint/2010/main" val="887964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97899D-DAEB-494A-8112-16A6B134F84D}"/>
              </a:ext>
            </a:extLst>
          </p:cNvPr>
          <p:cNvSpPr>
            <a:spLocks noGrp="1"/>
          </p:cNvSpPr>
          <p:nvPr>
            <p:ph type="title"/>
          </p:nvPr>
        </p:nvSpPr>
        <p:spPr>
          <a:xfrm>
            <a:off x="594360" y="640263"/>
            <a:ext cx="3822192" cy="1344975"/>
          </a:xfrm>
        </p:spPr>
        <p:txBody>
          <a:bodyPr>
            <a:normAutofit/>
          </a:bodyPr>
          <a:lstStyle/>
          <a:p>
            <a:r>
              <a:rPr lang="nl-NL" sz="3600">
                <a:solidFill>
                  <a:schemeClr val="bg1"/>
                </a:solidFill>
                <a:latin typeface="Arial" panose="020B0604020202020204" pitchFamily="34" charset="0"/>
                <a:cs typeface="Arial" panose="020B0604020202020204" pitchFamily="34" charset="0"/>
              </a:rPr>
              <a:t>Pasgeboren kalf </a:t>
            </a:r>
          </a:p>
        </p:txBody>
      </p:sp>
      <p:sp>
        <p:nvSpPr>
          <p:cNvPr id="3" name="Tijdelijke aanduiding voor inhoud 2">
            <a:extLst>
              <a:ext uri="{FF2B5EF4-FFF2-40B4-BE49-F238E27FC236}">
                <a16:creationId xmlns:a16="http://schemas.microsoft.com/office/drawing/2014/main" id="{9A638C34-259E-4242-918E-B215E7E849DC}"/>
              </a:ext>
            </a:extLst>
          </p:cNvPr>
          <p:cNvSpPr>
            <a:spLocks noGrp="1"/>
          </p:cNvSpPr>
          <p:nvPr>
            <p:ph idx="1"/>
          </p:nvPr>
        </p:nvSpPr>
        <p:spPr>
          <a:xfrm>
            <a:off x="593610" y="2121763"/>
            <a:ext cx="3822192" cy="3773010"/>
          </a:xfrm>
        </p:spPr>
        <p:txBody>
          <a:bodyPr>
            <a:normAutofit lnSpcReduction="10000"/>
          </a:bodyPr>
          <a:lstStyle/>
          <a:p>
            <a:r>
              <a:rPr lang="nl-NL" sz="1900" dirty="0">
                <a:solidFill>
                  <a:schemeClr val="bg1"/>
                </a:solidFill>
                <a:latin typeface="Arial" panose="020B0604020202020204" pitchFamily="34" charset="0"/>
                <a:cs typeface="Arial" panose="020B0604020202020204" pitchFamily="34" charset="0"/>
              </a:rPr>
              <a:t>Afkalfproblemen = oorzaak sterfte 16% </a:t>
            </a:r>
          </a:p>
          <a:p>
            <a:endParaRPr lang="nl-NL" sz="1900" dirty="0">
              <a:solidFill>
                <a:schemeClr val="bg1"/>
              </a:solidFill>
              <a:latin typeface="Arial" panose="020B0604020202020204" pitchFamily="34" charset="0"/>
              <a:cs typeface="Arial" panose="020B0604020202020204" pitchFamily="34" charset="0"/>
            </a:endParaRPr>
          </a:p>
          <a:p>
            <a:pPr marL="0" indent="0">
              <a:buNone/>
            </a:pPr>
            <a:r>
              <a:rPr lang="nl-NL" sz="1900" dirty="0">
                <a:solidFill>
                  <a:schemeClr val="bg1"/>
                </a:solidFill>
                <a:latin typeface="Arial" panose="020B0604020202020204" pitchFamily="34" charset="0"/>
                <a:cs typeface="Arial" panose="020B0604020202020204" pitchFamily="34" charset="0"/>
              </a:rPr>
              <a:t>Reden sterfte:</a:t>
            </a:r>
          </a:p>
          <a:p>
            <a:pPr marL="514350" indent="-514350">
              <a:buAutoNum type="arabicPeriod"/>
            </a:pPr>
            <a:r>
              <a:rPr lang="nl-NL" sz="1900" dirty="0">
                <a:solidFill>
                  <a:schemeClr val="bg1"/>
                </a:solidFill>
                <a:latin typeface="Arial" panose="020B0604020202020204" pitchFamily="34" charset="0"/>
                <a:cs typeface="Arial" panose="020B0604020202020204" pitchFamily="34" charset="0"/>
              </a:rPr>
              <a:t>Oorzaak zuurstofgebrek (voornaamste oorzaak sterfte &lt; 24 uur) </a:t>
            </a:r>
          </a:p>
          <a:p>
            <a:pPr marL="514350" indent="-514350">
              <a:buAutoNum type="arabicPeriod"/>
            </a:pPr>
            <a:r>
              <a:rPr lang="nl-NL" sz="1900" dirty="0">
                <a:solidFill>
                  <a:schemeClr val="bg1"/>
                </a:solidFill>
                <a:latin typeface="Arial" panose="020B0604020202020204" pitchFamily="34" charset="0"/>
                <a:cs typeface="Arial" panose="020B0604020202020204" pitchFamily="34" charset="0"/>
              </a:rPr>
              <a:t>Overmatige trekkracht</a:t>
            </a:r>
          </a:p>
          <a:p>
            <a:pPr marL="514350" indent="-514350">
              <a:buAutoNum type="arabicPeriod"/>
            </a:pPr>
            <a:r>
              <a:rPr lang="nl-NL" sz="1900" dirty="0">
                <a:solidFill>
                  <a:schemeClr val="bg1"/>
                </a:solidFill>
                <a:latin typeface="Arial" panose="020B0604020202020204" pitchFamily="34" charset="0"/>
                <a:cs typeface="Arial" panose="020B0604020202020204" pitchFamily="34" charset="0"/>
              </a:rPr>
              <a:t>Infectie</a:t>
            </a:r>
          </a:p>
          <a:p>
            <a:pPr marL="514350" indent="-514350">
              <a:buAutoNum type="arabicPeriod"/>
            </a:pPr>
            <a:r>
              <a:rPr lang="nl-NL" sz="1900" dirty="0">
                <a:solidFill>
                  <a:schemeClr val="bg1"/>
                </a:solidFill>
                <a:latin typeface="Arial" panose="020B0604020202020204" pitchFamily="34" charset="0"/>
                <a:cs typeface="Arial" panose="020B0604020202020204" pitchFamily="34" charset="0"/>
              </a:rPr>
              <a:t>Aangeboren afwijkingen (zelden) </a:t>
            </a:r>
          </a:p>
        </p:txBody>
      </p:sp>
      <p:pic>
        <p:nvPicPr>
          <p:cNvPr id="5" name="Afbeelding 4" descr="Afbeelding met tekst&#10;&#10;Automatisch gegenereerde beschrijving">
            <a:extLst>
              <a:ext uri="{FF2B5EF4-FFF2-40B4-BE49-F238E27FC236}">
                <a16:creationId xmlns:a16="http://schemas.microsoft.com/office/drawing/2014/main" id="{944D3922-753D-445A-A552-D140D5BF387B}"/>
              </a:ext>
            </a:extLst>
          </p:cNvPr>
          <p:cNvPicPr>
            <a:picLocks noChangeAspect="1"/>
          </p:cNvPicPr>
          <p:nvPr/>
        </p:nvPicPr>
        <p:blipFill rotWithShape="1">
          <a:blip r:embed="rId2"/>
          <a:srcRect l="64760" t="42559" r="1923" b="16908"/>
          <a:stretch/>
        </p:blipFill>
        <p:spPr>
          <a:xfrm>
            <a:off x="5110716" y="1094134"/>
            <a:ext cx="6596652" cy="4514283"/>
          </a:xfrm>
          <a:prstGeom prst="rect">
            <a:avLst/>
          </a:prstGeom>
        </p:spPr>
      </p:pic>
    </p:spTree>
    <p:extLst>
      <p:ext uri="{BB962C8B-B14F-4D97-AF65-F5344CB8AC3E}">
        <p14:creationId xmlns:p14="http://schemas.microsoft.com/office/powerpoint/2010/main" val="4045936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122" name="Picture 2" descr="Kalf (rund) - Wikipedia">
            <a:extLst>
              <a:ext uri="{FF2B5EF4-FFF2-40B4-BE49-F238E27FC236}">
                <a16:creationId xmlns:a16="http://schemas.microsoft.com/office/drawing/2014/main" id="{5FF3DF6A-F366-4601-B8E9-C1897DAE097B}"/>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2291" b="12709"/>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607C650A-F200-4F25-B0BC-8366C66CF908}"/>
              </a:ext>
            </a:extLst>
          </p:cNvPr>
          <p:cNvSpPr>
            <a:spLocks noGrp="1"/>
          </p:cNvSpPr>
          <p:nvPr>
            <p:ph type="ctrTitle"/>
          </p:nvPr>
        </p:nvSpPr>
        <p:spPr>
          <a:xfrm>
            <a:off x="1524000" y="1450409"/>
            <a:ext cx="9144000" cy="2900518"/>
          </a:xfrm>
        </p:spPr>
        <p:txBody>
          <a:bodyPr>
            <a:normAutofit/>
          </a:bodyPr>
          <a:lstStyle/>
          <a:p>
            <a:r>
              <a:rPr lang="nl-NL" dirty="0">
                <a:solidFill>
                  <a:srgbClr val="FFFFFF"/>
                </a:solidFill>
                <a:latin typeface="Arial" panose="020B0604020202020204" pitchFamily="34" charset="0"/>
                <a:cs typeface="Arial" panose="020B0604020202020204" pitchFamily="34" charset="0"/>
              </a:rPr>
              <a:t>Verschillende liggingen </a:t>
            </a:r>
          </a:p>
        </p:txBody>
      </p:sp>
    </p:spTree>
    <p:extLst>
      <p:ext uri="{BB962C8B-B14F-4D97-AF65-F5344CB8AC3E}">
        <p14:creationId xmlns:p14="http://schemas.microsoft.com/office/powerpoint/2010/main" val="3625575071"/>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EEA5C2-FA54-4D50-9410-C0B5E07158A8}"/>
              </a:ext>
            </a:extLst>
          </p:cNvPr>
          <p:cNvSpPr>
            <a:spLocks noGrp="1"/>
          </p:cNvSpPr>
          <p:nvPr>
            <p:ph type="title"/>
          </p:nvPr>
        </p:nvSpPr>
        <p:spPr>
          <a:xfrm>
            <a:off x="804672" y="640263"/>
            <a:ext cx="5157216" cy="1344975"/>
          </a:xfrm>
        </p:spPr>
        <p:txBody>
          <a:bodyPr>
            <a:normAutofit/>
          </a:bodyPr>
          <a:lstStyle/>
          <a:p>
            <a:r>
              <a:rPr lang="nl-NL" sz="4000">
                <a:latin typeface="Arial" panose="020B0604020202020204" pitchFamily="34" charset="0"/>
                <a:cs typeface="Arial" panose="020B0604020202020204" pitchFamily="34" charset="0"/>
              </a:rPr>
              <a:t>Opdracht</a:t>
            </a:r>
          </a:p>
        </p:txBody>
      </p:sp>
      <p:sp>
        <p:nvSpPr>
          <p:cNvPr id="3" name="Tijdelijke aanduiding voor inhoud 2">
            <a:extLst>
              <a:ext uri="{FF2B5EF4-FFF2-40B4-BE49-F238E27FC236}">
                <a16:creationId xmlns:a16="http://schemas.microsoft.com/office/drawing/2014/main" id="{C611EECF-8377-4896-B9FF-ECAAAFC08EBA}"/>
              </a:ext>
            </a:extLst>
          </p:cNvPr>
          <p:cNvSpPr>
            <a:spLocks noGrp="1"/>
          </p:cNvSpPr>
          <p:nvPr>
            <p:ph idx="1"/>
          </p:nvPr>
        </p:nvSpPr>
        <p:spPr>
          <a:xfrm>
            <a:off x="804672" y="2121763"/>
            <a:ext cx="5157216" cy="3773010"/>
          </a:xfrm>
        </p:spPr>
        <p:txBody>
          <a:bodyPr>
            <a:normAutofit/>
          </a:bodyPr>
          <a:lstStyle/>
          <a:p>
            <a:pPr marL="0" indent="0">
              <a:buNone/>
            </a:pPr>
            <a:r>
              <a:rPr lang="nl-NL" sz="2000" dirty="0">
                <a:latin typeface="Arial" panose="020B0604020202020204" pitchFamily="34" charset="0"/>
                <a:cs typeface="Arial" panose="020B0604020202020204" pitchFamily="34" charset="0"/>
              </a:rPr>
              <a:t>- Werk in groepjes, overleg met elkaar. </a:t>
            </a:r>
          </a:p>
          <a:p>
            <a:pPr>
              <a:buFontTx/>
              <a:buChar char="-"/>
            </a:pPr>
            <a:r>
              <a:rPr lang="nl-NL" sz="2000" dirty="0">
                <a:latin typeface="Arial" panose="020B0604020202020204" pitchFamily="34" charset="0"/>
                <a:cs typeface="Arial" panose="020B0604020202020204" pitchFamily="34" charset="0"/>
              </a:rPr>
              <a:t>Zoek de juiste benaming bij de juiste ligging. </a:t>
            </a:r>
          </a:p>
          <a:p>
            <a:pPr>
              <a:buFontTx/>
              <a:buChar char="-"/>
            </a:pPr>
            <a:endParaRPr lang="nl-NL" sz="2000" dirty="0">
              <a:latin typeface="Arial" panose="020B0604020202020204" pitchFamily="34" charset="0"/>
              <a:cs typeface="Arial" panose="020B0604020202020204" pitchFamily="34" charset="0"/>
            </a:endParaRPr>
          </a:p>
          <a:p>
            <a:pPr>
              <a:buFontTx/>
              <a:buChar char="-"/>
            </a:pPr>
            <a:r>
              <a:rPr lang="nl-NL" sz="2000" dirty="0">
                <a:latin typeface="Arial" panose="020B0604020202020204" pitchFamily="34" charset="0"/>
                <a:cs typeface="Arial" panose="020B0604020202020204" pitchFamily="34" charset="0"/>
              </a:rPr>
              <a:t>Iedereen klaar? Verschillende liggingen doornemen. </a:t>
            </a:r>
          </a:p>
          <a:p>
            <a:pPr>
              <a:buFontTx/>
              <a:buChar char="-"/>
            </a:pPr>
            <a:endParaRPr lang="nl-NL" sz="2000" dirty="0">
              <a:latin typeface="Arial" panose="020B0604020202020204" pitchFamily="34" charset="0"/>
              <a:cs typeface="Arial" panose="020B0604020202020204" pitchFamily="34" charset="0"/>
            </a:endParaRPr>
          </a:p>
          <a:p>
            <a:pPr>
              <a:buFontTx/>
              <a:buChar char="-"/>
            </a:pPr>
            <a:endParaRPr lang="nl-NL" sz="2000" dirty="0">
              <a:latin typeface="Arial" panose="020B0604020202020204" pitchFamily="34" charset="0"/>
              <a:cs typeface="Arial" panose="020B0604020202020204" pitchFamily="34" charset="0"/>
            </a:endParaRPr>
          </a:p>
        </p:txBody>
      </p:sp>
      <p:pic>
        <p:nvPicPr>
          <p:cNvPr id="6146" name="Picture 2" descr="Dierlijke productie Leereenheid 3 Geboorte. - ppt download">
            <a:extLst>
              <a:ext uri="{FF2B5EF4-FFF2-40B4-BE49-F238E27FC236}">
                <a16:creationId xmlns:a16="http://schemas.microsoft.com/office/drawing/2014/main" id="{D04EDB05-CC1B-41B6-80E5-D81A47B783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666" t="26856" r="2482" b="5883"/>
          <a:stretch/>
        </p:blipFill>
        <p:spPr bwMode="auto">
          <a:xfrm>
            <a:off x="6969642" y="1173055"/>
            <a:ext cx="4736963" cy="4356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797827"/>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ECB953-42AF-40AF-86F8-B469A8E7FDE5}"/>
              </a:ext>
            </a:extLst>
          </p:cNvPr>
          <p:cNvSpPr>
            <a:spLocks noGrp="1"/>
          </p:cNvSpPr>
          <p:nvPr>
            <p:ph type="title"/>
          </p:nvPr>
        </p:nvSpPr>
        <p:spPr>
          <a:xfrm>
            <a:off x="645859" y="640081"/>
            <a:ext cx="4786895" cy="3500118"/>
          </a:xfrm>
          <a:noFill/>
        </p:spPr>
        <p:txBody>
          <a:bodyPr vert="horz" lIns="91440" tIns="45720" rIns="91440" bIns="45720" rtlCol="0" anchor="b">
            <a:normAutofit/>
          </a:bodyPr>
          <a:lstStyle/>
          <a:p>
            <a:r>
              <a:rPr lang="en-US" sz="6000" dirty="0" err="1">
                <a:latin typeface="Arial" panose="020B0604020202020204" pitchFamily="34" charset="0"/>
                <a:cs typeface="Arial" panose="020B0604020202020204" pitchFamily="34" charset="0"/>
              </a:rPr>
              <a:t>Kopligging</a:t>
            </a:r>
            <a:r>
              <a:rPr lang="en-US" sz="6000" dirty="0">
                <a:latin typeface="Arial" panose="020B0604020202020204" pitchFamily="34" charset="0"/>
                <a:cs typeface="Arial" panose="020B0604020202020204" pitchFamily="34" charset="0"/>
              </a:rPr>
              <a:t> </a:t>
            </a:r>
          </a:p>
        </p:txBody>
      </p:sp>
      <p:sp>
        <p:nvSpPr>
          <p:cNvPr id="3" name="Tijdelijke aanduiding voor inhoud 2">
            <a:extLst>
              <a:ext uri="{FF2B5EF4-FFF2-40B4-BE49-F238E27FC236}">
                <a16:creationId xmlns:a16="http://schemas.microsoft.com/office/drawing/2014/main" id="{40F3515F-913C-414B-B1F5-771311264765}"/>
              </a:ext>
            </a:extLst>
          </p:cNvPr>
          <p:cNvSpPr>
            <a:spLocks noGrp="1"/>
          </p:cNvSpPr>
          <p:nvPr>
            <p:ph idx="1"/>
          </p:nvPr>
        </p:nvSpPr>
        <p:spPr>
          <a:xfrm>
            <a:off x="645859" y="4743450"/>
            <a:ext cx="4786895" cy="1474469"/>
          </a:xfrm>
          <a:noFill/>
        </p:spPr>
        <p:txBody>
          <a:bodyPr vert="horz" lIns="91440" tIns="45720" rIns="91440" bIns="45720" rtlCol="0">
            <a:normAutofit/>
          </a:bodyPr>
          <a:lstStyle/>
          <a:p>
            <a:pPr marL="0" indent="0">
              <a:buNone/>
            </a:pPr>
            <a:r>
              <a:rPr lang="en-US" sz="2400" dirty="0">
                <a:latin typeface="Arial" panose="020B0604020202020204" pitchFamily="34" charset="0"/>
                <a:cs typeface="Arial" panose="020B0604020202020204" pitchFamily="34" charset="0"/>
              </a:rPr>
              <a:t>In de </a:t>
            </a:r>
            <a:r>
              <a:rPr lang="en-US" sz="2400" dirty="0" err="1">
                <a:latin typeface="Arial" panose="020B0604020202020204" pitchFamily="34" charset="0"/>
                <a:cs typeface="Arial" panose="020B0604020202020204" pitchFamily="34" charset="0"/>
              </a:rPr>
              <a:t>geboorteweg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liggen</a:t>
            </a:r>
            <a:r>
              <a:rPr lang="en-US" sz="2400" dirty="0">
                <a:latin typeface="Arial" panose="020B0604020202020204" pitchFamily="34" charset="0"/>
                <a:cs typeface="Arial" panose="020B0604020202020204" pitchFamily="34" charset="0"/>
              </a:rPr>
              <a:t> de </a:t>
            </a:r>
            <a:r>
              <a:rPr lang="en-US" sz="2400" dirty="0" err="1">
                <a:latin typeface="Arial" panose="020B0604020202020204" pitchFamily="34" charset="0"/>
                <a:cs typeface="Arial" panose="020B0604020202020204" pitchFamily="34" charset="0"/>
              </a:rPr>
              <a:t>klauwtjes</a:t>
            </a:r>
            <a:r>
              <a:rPr lang="en-US" sz="2400" dirty="0">
                <a:latin typeface="Arial" panose="020B0604020202020204" pitchFamily="34" charset="0"/>
                <a:cs typeface="Arial" panose="020B0604020202020204" pitchFamily="34" charset="0"/>
              </a:rPr>
              <a:t>, met </a:t>
            </a:r>
            <a:r>
              <a:rPr lang="en-US" sz="2400" dirty="0" err="1">
                <a:latin typeface="Arial" panose="020B0604020202020204" pitchFamily="34" charset="0"/>
                <a:cs typeface="Arial" panose="020B0604020202020204" pitchFamily="34" charset="0"/>
              </a:rPr>
              <a:t>daarop</a:t>
            </a:r>
            <a:r>
              <a:rPr lang="en-US" sz="2400" dirty="0">
                <a:latin typeface="Arial" panose="020B0604020202020204" pitchFamily="34" charset="0"/>
                <a:cs typeface="Arial" panose="020B0604020202020204" pitchFamily="34" charset="0"/>
              </a:rPr>
              <a:t> de kop</a:t>
            </a:r>
          </a:p>
        </p:txBody>
      </p:sp>
      <p:pic>
        <p:nvPicPr>
          <p:cNvPr id="4" name="Afbeelding 3" descr="Begeleiden voortplanting vee. Vruchtbaarheid - PDF Gratis download">
            <a:extLst>
              <a:ext uri="{FF2B5EF4-FFF2-40B4-BE49-F238E27FC236}">
                <a16:creationId xmlns:a16="http://schemas.microsoft.com/office/drawing/2014/main" id="{D81E7D50-7CB1-48CF-AB64-2EF9CE2A0C54}"/>
              </a:ext>
            </a:extLst>
          </p:cNvPr>
          <p:cNvPicPr/>
          <p:nvPr/>
        </p:nvPicPr>
        <p:blipFill rotWithShape="1">
          <a:blip r:embed="rId2">
            <a:extLst>
              <a:ext uri="{28A0092B-C50C-407E-A947-70E740481C1C}">
                <a14:useLocalDpi xmlns:a14="http://schemas.microsoft.com/office/drawing/2010/main" val="0"/>
              </a:ext>
            </a:extLst>
          </a:blip>
          <a:srcRect b="2062"/>
          <a:stretch/>
        </p:blipFill>
        <p:spPr bwMode="auto">
          <a:xfrm>
            <a:off x="7205119" y="1112060"/>
            <a:ext cx="3861262" cy="4633859"/>
          </a:xfrm>
          <a:prstGeom prst="rect">
            <a:avLst/>
          </a:prstGeom>
          <a:noFill/>
          <a:effectLst/>
        </p:spPr>
      </p:pic>
    </p:spTree>
    <p:extLst>
      <p:ext uri="{BB962C8B-B14F-4D97-AF65-F5344CB8AC3E}">
        <p14:creationId xmlns:p14="http://schemas.microsoft.com/office/powerpoint/2010/main" val="1997852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ECB953-42AF-40AF-86F8-B469A8E7FDE5}"/>
              </a:ext>
            </a:extLst>
          </p:cNvPr>
          <p:cNvSpPr>
            <a:spLocks noGrp="1"/>
          </p:cNvSpPr>
          <p:nvPr>
            <p:ph type="title"/>
          </p:nvPr>
        </p:nvSpPr>
        <p:spPr>
          <a:xfrm>
            <a:off x="645859" y="640081"/>
            <a:ext cx="4786895" cy="3500118"/>
          </a:xfrm>
          <a:noFill/>
        </p:spPr>
        <p:txBody>
          <a:bodyPr vert="horz" lIns="91440" tIns="45720" rIns="91440" bIns="45720" rtlCol="0" anchor="b">
            <a:normAutofit/>
          </a:bodyPr>
          <a:lstStyle/>
          <a:p>
            <a:r>
              <a:rPr lang="en-US" sz="6000" dirty="0" err="1">
                <a:latin typeface="Arial" panose="020B0604020202020204" pitchFamily="34" charset="0"/>
                <a:cs typeface="Arial" panose="020B0604020202020204" pitchFamily="34" charset="0"/>
              </a:rPr>
              <a:t>Stuitligging</a:t>
            </a:r>
            <a:r>
              <a:rPr lang="en-US" sz="6000" dirty="0">
                <a:latin typeface="Arial" panose="020B0604020202020204" pitchFamily="34" charset="0"/>
                <a:cs typeface="Arial" panose="020B0604020202020204" pitchFamily="34" charset="0"/>
              </a:rPr>
              <a:t>  </a:t>
            </a:r>
          </a:p>
        </p:txBody>
      </p:sp>
      <p:sp>
        <p:nvSpPr>
          <p:cNvPr id="3" name="Tijdelijke aanduiding voor inhoud 2">
            <a:extLst>
              <a:ext uri="{FF2B5EF4-FFF2-40B4-BE49-F238E27FC236}">
                <a16:creationId xmlns:a16="http://schemas.microsoft.com/office/drawing/2014/main" id="{40F3515F-913C-414B-B1F5-771311264765}"/>
              </a:ext>
            </a:extLst>
          </p:cNvPr>
          <p:cNvSpPr>
            <a:spLocks noGrp="1"/>
          </p:cNvSpPr>
          <p:nvPr>
            <p:ph idx="1"/>
          </p:nvPr>
        </p:nvSpPr>
        <p:spPr>
          <a:xfrm>
            <a:off x="645859" y="4743450"/>
            <a:ext cx="4786895" cy="1474469"/>
          </a:xfrm>
          <a:noFill/>
        </p:spPr>
        <p:txBody>
          <a:bodyPr vert="horz" lIns="91440" tIns="45720" rIns="91440" bIns="45720" rtlCol="0">
            <a:normAutofit lnSpcReduction="10000"/>
          </a:bodyPr>
          <a:lstStyle/>
          <a:p>
            <a:pPr marL="0" indent="0">
              <a:buNone/>
            </a:pPr>
            <a:r>
              <a:rPr lang="nl-NL" sz="2400" b="0" i="0" u="none" strike="noStrike" dirty="0">
                <a:effectLst/>
                <a:latin typeface="Arial" panose="020B0604020202020204" pitchFamily="34" charset="0"/>
                <a:cs typeface="Arial" panose="020B0604020202020204" pitchFamily="34" charset="0"/>
              </a:rPr>
              <a:t>In de geboorteweg is de onderkant van de klauwtjes te zien. Bij nader onderzoek blijken deze van de achterpoten te zijn. </a:t>
            </a:r>
            <a:endParaRPr lang="en-US" sz="3600" dirty="0">
              <a:latin typeface="Arial" panose="020B0604020202020204" pitchFamily="34" charset="0"/>
              <a:cs typeface="Arial" panose="020B0604020202020204" pitchFamily="34" charset="0"/>
            </a:endParaRPr>
          </a:p>
        </p:txBody>
      </p:sp>
      <p:pic>
        <p:nvPicPr>
          <p:cNvPr id="12" name="Picture 5">
            <a:extLst>
              <a:ext uri="{FF2B5EF4-FFF2-40B4-BE49-F238E27FC236}">
                <a16:creationId xmlns:a16="http://schemas.microsoft.com/office/drawing/2014/main" id="{45AB072E-1A6E-40B3-9889-10EE2B6D15C8}"/>
              </a:ext>
            </a:extLst>
          </p:cNvPr>
          <p:cNvPicPr/>
          <p:nvPr/>
        </p:nvPicPr>
        <p:blipFill>
          <a:blip r:embed="rId3">
            <a:extLst>
              <a:ext uri="{28A0092B-C50C-407E-A947-70E740481C1C}">
                <a14:useLocalDpi xmlns:a14="http://schemas.microsoft.com/office/drawing/2010/main" val="0"/>
              </a:ext>
            </a:extLst>
          </a:blip>
          <a:srcRect l="4208" t="42308" r="12500" b="29488"/>
          <a:stretch>
            <a:fillRect/>
          </a:stretch>
        </p:blipFill>
        <p:spPr>
          <a:xfrm>
            <a:off x="6798074" y="1197648"/>
            <a:ext cx="4466273" cy="4462682"/>
          </a:xfrm>
          <a:prstGeom prst="rect">
            <a:avLst/>
          </a:prstGeo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54595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ECB953-42AF-40AF-86F8-B469A8E7FDE5}"/>
              </a:ext>
            </a:extLst>
          </p:cNvPr>
          <p:cNvSpPr>
            <a:spLocks noGrp="1"/>
          </p:cNvSpPr>
          <p:nvPr>
            <p:ph type="title"/>
          </p:nvPr>
        </p:nvSpPr>
        <p:spPr>
          <a:xfrm>
            <a:off x="645859" y="640081"/>
            <a:ext cx="5162566" cy="3500118"/>
          </a:xfrm>
          <a:noFill/>
        </p:spPr>
        <p:txBody>
          <a:bodyPr vert="horz" lIns="91440" tIns="45720" rIns="91440" bIns="45720" rtlCol="0" anchor="b">
            <a:normAutofit/>
          </a:bodyPr>
          <a:lstStyle/>
          <a:p>
            <a:r>
              <a:rPr lang="en-US" sz="6000" dirty="0" err="1">
                <a:latin typeface="Arial" panose="020B0604020202020204" pitchFamily="34" charset="0"/>
                <a:cs typeface="Arial" panose="020B0604020202020204" pitchFamily="34" charset="0"/>
              </a:rPr>
              <a:t>Carpaalligging</a:t>
            </a:r>
            <a:r>
              <a:rPr lang="en-US" sz="6000" dirty="0">
                <a:latin typeface="Arial" panose="020B0604020202020204" pitchFamily="34" charset="0"/>
                <a:cs typeface="Arial" panose="020B0604020202020204" pitchFamily="34" charset="0"/>
              </a:rPr>
              <a:t>  </a:t>
            </a:r>
          </a:p>
        </p:txBody>
      </p:sp>
      <p:sp>
        <p:nvSpPr>
          <p:cNvPr id="3" name="Tijdelijke aanduiding voor inhoud 2">
            <a:extLst>
              <a:ext uri="{FF2B5EF4-FFF2-40B4-BE49-F238E27FC236}">
                <a16:creationId xmlns:a16="http://schemas.microsoft.com/office/drawing/2014/main" id="{40F3515F-913C-414B-B1F5-771311264765}"/>
              </a:ext>
            </a:extLst>
          </p:cNvPr>
          <p:cNvSpPr>
            <a:spLocks noGrp="1"/>
          </p:cNvSpPr>
          <p:nvPr>
            <p:ph idx="1"/>
          </p:nvPr>
        </p:nvSpPr>
        <p:spPr>
          <a:xfrm>
            <a:off x="645859" y="4743451"/>
            <a:ext cx="5067967" cy="1474448"/>
          </a:xfrm>
          <a:noFill/>
        </p:spPr>
        <p:txBody>
          <a:bodyPr vert="horz" lIns="91440" tIns="45720" rIns="91440" bIns="45720" rtlCol="0">
            <a:normAutofit fontScale="92500"/>
          </a:bodyPr>
          <a:lstStyle/>
          <a:p>
            <a:pPr marL="0" indent="0">
              <a:buNone/>
            </a:pPr>
            <a:r>
              <a:rPr lang="nl-NL" sz="2400" b="0" i="0" u="none" strike="noStrike" dirty="0">
                <a:effectLst/>
                <a:latin typeface="Arial" panose="020B0604020202020204" pitchFamily="34" charset="0"/>
                <a:cs typeface="Arial" panose="020B0604020202020204" pitchFamily="34" charset="0"/>
              </a:rPr>
              <a:t>Een voorpoot is niet gestrekt, maar ligt, gebogen in het schoudergewricht, de elleboog en de voorknie, naast de hals en de borstkas van het kalf.</a:t>
            </a:r>
            <a:endParaRPr lang="en-US" sz="3600" dirty="0">
              <a:latin typeface="Arial" panose="020B0604020202020204" pitchFamily="34" charset="0"/>
              <a:cs typeface="Arial" panose="020B0604020202020204" pitchFamily="34" charset="0"/>
            </a:endParaRPr>
          </a:p>
        </p:txBody>
      </p:sp>
      <p:pic>
        <p:nvPicPr>
          <p:cNvPr id="10" name="Picture 4">
            <a:extLst>
              <a:ext uri="{FF2B5EF4-FFF2-40B4-BE49-F238E27FC236}">
                <a16:creationId xmlns:a16="http://schemas.microsoft.com/office/drawing/2014/main" id="{EBCBEA8B-6DC0-46A8-A43B-34741DA45DF7}"/>
              </a:ext>
            </a:extLst>
          </p:cNvPr>
          <p:cNvPicPr/>
          <p:nvPr/>
        </p:nvPicPr>
        <p:blipFill>
          <a:blip r:embed="rId3">
            <a:extLst>
              <a:ext uri="{28A0092B-C50C-407E-A947-70E740481C1C}">
                <a14:useLocalDpi xmlns:a14="http://schemas.microsoft.com/office/drawing/2010/main" val="0"/>
              </a:ext>
            </a:extLst>
          </a:blip>
          <a:srcRect t="40741" r="12500" b="31482"/>
          <a:stretch>
            <a:fillRect/>
          </a:stretch>
        </p:blipFill>
        <p:spPr>
          <a:xfrm>
            <a:off x="7109284" y="1383753"/>
            <a:ext cx="4060464" cy="4090493"/>
          </a:xfrm>
          <a:prstGeom prst="rect">
            <a:avLst/>
          </a:prstGeo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99334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3FBA37-1538-78D0-3720-EDD3B3B7BE71}"/>
              </a:ext>
            </a:extLst>
          </p:cNvPr>
          <p:cNvSpPr>
            <a:spLocks noGrp="1"/>
          </p:cNvSpPr>
          <p:nvPr>
            <p:ph type="title"/>
          </p:nvPr>
        </p:nvSpPr>
        <p:spPr/>
        <p:txBody>
          <a:bodyPr/>
          <a:lstStyle/>
          <a:p>
            <a:endParaRPr lang="nl-NL"/>
          </a:p>
        </p:txBody>
      </p:sp>
      <p:graphicFrame>
        <p:nvGraphicFramePr>
          <p:cNvPr id="3" name="Tabel 4">
            <a:extLst>
              <a:ext uri="{FF2B5EF4-FFF2-40B4-BE49-F238E27FC236}">
                <a16:creationId xmlns:a16="http://schemas.microsoft.com/office/drawing/2014/main" id="{DE6BEB01-0734-22C9-1A5C-0DD8D20A5861}"/>
              </a:ext>
            </a:extLst>
          </p:cNvPr>
          <p:cNvGraphicFramePr>
            <a:graphicFrameLocks noGrp="1"/>
          </p:cNvGraphicFramePr>
          <p:nvPr>
            <p:extLst>
              <p:ext uri="{D42A27DB-BD31-4B8C-83A1-F6EECF244321}">
                <p14:modId xmlns:p14="http://schemas.microsoft.com/office/powerpoint/2010/main" val="2736766166"/>
              </p:ext>
            </p:extLst>
          </p:nvPr>
        </p:nvGraphicFramePr>
        <p:xfrm>
          <a:off x="774572" y="1152983"/>
          <a:ext cx="8826627" cy="4811705"/>
        </p:xfrm>
        <a:graphic>
          <a:graphicData uri="http://schemas.openxmlformats.org/drawingml/2006/table">
            <a:tbl>
              <a:tblPr firstRow="1" bandRow="1">
                <a:tableStyleId>{5C22544A-7EE6-4342-B048-85BDC9FD1C3A}</a:tableStyleId>
              </a:tblPr>
              <a:tblGrid>
                <a:gridCol w="1973732">
                  <a:extLst>
                    <a:ext uri="{9D8B030D-6E8A-4147-A177-3AD203B41FA5}">
                      <a16:colId xmlns:a16="http://schemas.microsoft.com/office/drawing/2014/main" val="3695931379"/>
                    </a:ext>
                  </a:extLst>
                </a:gridCol>
                <a:gridCol w="3910686">
                  <a:extLst>
                    <a:ext uri="{9D8B030D-6E8A-4147-A177-3AD203B41FA5}">
                      <a16:colId xmlns:a16="http://schemas.microsoft.com/office/drawing/2014/main" val="451061673"/>
                    </a:ext>
                  </a:extLst>
                </a:gridCol>
                <a:gridCol w="2942209">
                  <a:extLst>
                    <a:ext uri="{9D8B030D-6E8A-4147-A177-3AD203B41FA5}">
                      <a16:colId xmlns:a16="http://schemas.microsoft.com/office/drawing/2014/main" val="380593013"/>
                    </a:ext>
                  </a:extLst>
                </a:gridCol>
              </a:tblGrid>
              <a:tr h="454520">
                <a:tc>
                  <a:txBody>
                    <a:bodyPr/>
                    <a:lstStyle/>
                    <a:p>
                      <a:r>
                        <a:rPr lang="nl-NL" dirty="0"/>
                        <a:t>Datum</a:t>
                      </a:r>
                    </a:p>
                  </a:txBody>
                  <a:tcPr/>
                </a:tc>
                <a:tc>
                  <a:txBody>
                    <a:bodyPr/>
                    <a:lstStyle/>
                    <a:p>
                      <a:r>
                        <a:rPr lang="nl-NL" dirty="0"/>
                        <a:t>Programma</a:t>
                      </a:r>
                    </a:p>
                  </a:txBody>
                  <a:tcPr/>
                </a:tc>
                <a:tc>
                  <a:txBody>
                    <a:bodyPr/>
                    <a:lstStyle/>
                    <a:p>
                      <a:r>
                        <a:rPr lang="nl-NL" dirty="0"/>
                        <a:t>Bijzonderheden</a:t>
                      </a:r>
                    </a:p>
                  </a:txBody>
                  <a:tcPr/>
                </a:tc>
                <a:extLst>
                  <a:ext uri="{0D108BD9-81ED-4DB2-BD59-A6C34878D82A}">
                    <a16:rowId xmlns:a16="http://schemas.microsoft.com/office/drawing/2014/main" val="3987026897"/>
                  </a:ext>
                </a:extLst>
              </a:tr>
              <a:tr h="784515">
                <a:tc>
                  <a:txBody>
                    <a:bodyPr/>
                    <a:lstStyle/>
                    <a:p>
                      <a:r>
                        <a:rPr lang="nl-NL" dirty="0"/>
                        <a:t>17 januari</a:t>
                      </a:r>
                    </a:p>
                  </a:txBody>
                  <a:tcPr/>
                </a:tc>
                <a:tc>
                  <a:txBody>
                    <a:bodyPr/>
                    <a:lstStyle/>
                    <a:p>
                      <a:r>
                        <a:rPr lang="nl-NL" dirty="0"/>
                        <a:t>Melkvee; voortplanting, voeding, spoed</a:t>
                      </a:r>
                    </a:p>
                  </a:txBody>
                  <a:tcPr/>
                </a:tc>
                <a:tc>
                  <a:txBody>
                    <a:bodyPr/>
                    <a:lstStyle/>
                    <a:p>
                      <a:r>
                        <a:rPr lang="nl-NL" dirty="0"/>
                        <a:t>Oefenen casus</a:t>
                      </a:r>
                    </a:p>
                  </a:txBody>
                  <a:tcPr/>
                </a:tc>
                <a:extLst>
                  <a:ext uri="{0D108BD9-81ED-4DB2-BD59-A6C34878D82A}">
                    <a16:rowId xmlns:a16="http://schemas.microsoft.com/office/drawing/2014/main" val="751996508"/>
                  </a:ext>
                </a:extLst>
              </a:tr>
              <a:tr h="454520">
                <a:tc>
                  <a:txBody>
                    <a:bodyPr/>
                    <a:lstStyle/>
                    <a:p>
                      <a:r>
                        <a:rPr lang="nl-NL" dirty="0"/>
                        <a:t>24 januari</a:t>
                      </a:r>
                    </a:p>
                  </a:txBody>
                  <a:tcPr/>
                </a:tc>
                <a:tc>
                  <a:txBody>
                    <a:bodyPr/>
                    <a:lstStyle/>
                    <a:p>
                      <a:r>
                        <a:rPr lang="nl-NL" dirty="0"/>
                        <a:t>Afronding melkvee, </a:t>
                      </a:r>
                      <a:r>
                        <a:rPr lang="nl-NL"/>
                        <a:t>start varkens</a:t>
                      </a:r>
                      <a:endParaRPr lang="nl-NL" dirty="0"/>
                    </a:p>
                  </a:txBody>
                  <a:tcPr/>
                </a:tc>
                <a:tc>
                  <a:txBody>
                    <a:bodyPr/>
                    <a:lstStyle/>
                    <a:p>
                      <a:endParaRPr lang="nl-NL"/>
                    </a:p>
                  </a:txBody>
                  <a:tcPr/>
                </a:tc>
                <a:extLst>
                  <a:ext uri="{0D108BD9-81ED-4DB2-BD59-A6C34878D82A}">
                    <a16:rowId xmlns:a16="http://schemas.microsoft.com/office/drawing/2014/main" val="1092875455"/>
                  </a:ext>
                </a:extLst>
              </a:tr>
              <a:tr h="784515">
                <a:tc>
                  <a:txBody>
                    <a:bodyPr/>
                    <a:lstStyle/>
                    <a:p>
                      <a:r>
                        <a:rPr lang="nl-NL" dirty="0"/>
                        <a:t>31 januari</a:t>
                      </a:r>
                    </a:p>
                  </a:txBody>
                  <a:tcPr/>
                </a:tc>
                <a:tc>
                  <a:txBody>
                    <a:bodyPr/>
                    <a:lstStyle/>
                    <a:p>
                      <a:r>
                        <a:rPr lang="nl-NL" dirty="0"/>
                        <a:t>Melkvee: voeding met </a:t>
                      </a:r>
                      <a:r>
                        <a:rPr lang="nl-NL" dirty="0" err="1"/>
                        <a:t>Agrifirm</a:t>
                      </a:r>
                      <a:r>
                        <a:rPr lang="nl-NL" dirty="0"/>
                        <a:t> incl. bedrijfsbezoek</a:t>
                      </a:r>
                    </a:p>
                  </a:txBody>
                  <a:tcPr/>
                </a:tc>
                <a:tc>
                  <a:txBody>
                    <a:bodyPr/>
                    <a:lstStyle/>
                    <a:p>
                      <a:endParaRPr lang="nl-NL"/>
                    </a:p>
                  </a:txBody>
                  <a:tcPr/>
                </a:tc>
                <a:extLst>
                  <a:ext uri="{0D108BD9-81ED-4DB2-BD59-A6C34878D82A}">
                    <a16:rowId xmlns:a16="http://schemas.microsoft.com/office/drawing/2014/main" val="2888150961"/>
                  </a:ext>
                </a:extLst>
              </a:tr>
              <a:tr h="784515">
                <a:tc>
                  <a:txBody>
                    <a:bodyPr/>
                    <a:lstStyle/>
                    <a:p>
                      <a:r>
                        <a:rPr lang="nl-NL" dirty="0"/>
                        <a:t>7 februari</a:t>
                      </a:r>
                    </a:p>
                  </a:txBody>
                  <a:tcPr/>
                </a:tc>
                <a:tc>
                  <a:txBody>
                    <a:bodyPr/>
                    <a:lstStyle/>
                    <a:p>
                      <a:r>
                        <a:rPr lang="nl-NL" dirty="0"/>
                        <a:t>Vleesvee/vleeskalveren incl. bedrijfsbezoek</a:t>
                      </a:r>
                    </a:p>
                  </a:txBody>
                  <a:tcPr/>
                </a:tc>
                <a:tc>
                  <a:txBody>
                    <a:bodyPr/>
                    <a:lstStyle/>
                    <a:p>
                      <a:endParaRPr lang="nl-NL"/>
                    </a:p>
                  </a:txBody>
                  <a:tcPr/>
                </a:tc>
                <a:extLst>
                  <a:ext uri="{0D108BD9-81ED-4DB2-BD59-A6C34878D82A}">
                    <a16:rowId xmlns:a16="http://schemas.microsoft.com/office/drawing/2014/main" val="2655986473"/>
                  </a:ext>
                </a:extLst>
              </a:tr>
              <a:tr h="454520">
                <a:tc>
                  <a:txBody>
                    <a:bodyPr/>
                    <a:lstStyle/>
                    <a:p>
                      <a:r>
                        <a:rPr lang="nl-NL" dirty="0"/>
                        <a:t>14 februari</a:t>
                      </a:r>
                    </a:p>
                  </a:txBody>
                  <a:tcPr/>
                </a:tc>
                <a:tc>
                  <a:txBody>
                    <a:bodyPr/>
                    <a:lstStyle/>
                    <a:p>
                      <a:r>
                        <a:rPr lang="nl-NL" dirty="0"/>
                        <a:t>Varkens </a:t>
                      </a:r>
                    </a:p>
                  </a:txBody>
                  <a:tcPr/>
                </a:tc>
                <a:tc>
                  <a:txBody>
                    <a:bodyPr/>
                    <a:lstStyle/>
                    <a:p>
                      <a:r>
                        <a:rPr lang="nl-NL" dirty="0"/>
                        <a:t>Oefenen casus</a:t>
                      </a:r>
                    </a:p>
                  </a:txBody>
                  <a:tcPr/>
                </a:tc>
                <a:extLst>
                  <a:ext uri="{0D108BD9-81ED-4DB2-BD59-A6C34878D82A}">
                    <a16:rowId xmlns:a16="http://schemas.microsoft.com/office/drawing/2014/main" val="2978633971"/>
                  </a:ext>
                </a:extLst>
              </a:tr>
              <a:tr h="454520">
                <a:tc>
                  <a:txBody>
                    <a:bodyPr/>
                    <a:lstStyle/>
                    <a:p>
                      <a:r>
                        <a:rPr lang="nl-NL" dirty="0"/>
                        <a:t>21 februari</a:t>
                      </a:r>
                    </a:p>
                  </a:txBody>
                  <a:tcPr/>
                </a:tc>
                <a:tc>
                  <a:txBody>
                    <a:bodyPr/>
                    <a:lstStyle/>
                    <a:p>
                      <a:r>
                        <a:rPr lang="nl-NL" dirty="0" err="1"/>
                        <a:t>Praktijkdag</a:t>
                      </a:r>
                      <a:r>
                        <a:rPr lang="nl-NL" dirty="0"/>
                        <a:t> met dierenarts de stal in</a:t>
                      </a:r>
                    </a:p>
                  </a:txBody>
                  <a:tcPr/>
                </a:tc>
                <a:tc>
                  <a:txBody>
                    <a:bodyPr/>
                    <a:lstStyle/>
                    <a:p>
                      <a:endParaRPr lang="nl-NL"/>
                    </a:p>
                  </a:txBody>
                  <a:tcPr/>
                </a:tc>
                <a:extLst>
                  <a:ext uri="{0D108BD9-81ED-4DB2-BD59-A6C34878D82A}">
                    <a16:rowId xmlns:a16="http://schemas.microsoft.com/office/drawing/2014/main" val="1841681838"/>
                  </a:ext>
                </a:extLst>
              </a:tr>
              <a:tr h="454520">
                <a:tc>
                  <a:txBody>
                    <a:bodyPr/>
                    <a:lstStyle/>
                    <a:p>
                      <a:r>
                        <a:rPr lang="nl-NL" dirty="0"/>
                        <a:t>28 februari</a:t>
                      </a:r>
                    </a:p>
                  </a:txBody>
                  <a:tcPr/>
                </a:tc>
                <a:tc>
                  <a:txBody>
                    <a:bodyPr/>
                    <a:lstStyle/>
                    <a:p>
                      <a:r>
                        <a:rPr lang="nl-NL" b="1" dirty="0"/>
                        <a:t>Voorjaarsvakantie</a:t>
                      </a:r>
                    </a:p>
                  </a:txBody>
                  <a:tcPr/>
                </a:tc>
                <a:tc>
                  <a:txBody>
                    <a:bodyPr/>
                    <a:lstStyle/>
                    <a:p>
                      <a:endParaRPr lang="nl-NL" dirty="0"/>
                    </a:p>
                  </a:txBody>
                  <a:tcPr/>
                </a:tc>
                <a:extLst>
                  <a:ext uri="{0D108BD9-81ED-4DB2-BD59-A6C34878D82A}">
                    <a16:rowId xmlns:a16="http://schemas.microsoft.com/office/drawing/2014/main" val="2680551297"/>
                  </a:ext>
                </a:extLst>
              </a:tr>
            </a:tbl>
          </a:graphicData>
        </a:graphic>
      </p:graphicFrame>
    </p:spTree>
    <p:extLst>
      <p:ext uri="{BB962C8B-B14F-4D97-AF65-F5344CB8AC3E}">
        <p14:creationId xmlns:p14="http://schemas.microsoft.com/office/powerpoint/2010/main" val="1330479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ECB953-42AF-40AF-86F8-B469A8E7FDE5}"/>
              </a:ext>
            </a:extLst>
          </p:cNvPr>
          <p:cNvSpPr>
            <a:spLocks noGrp="1"/>
          </p:cNvSpPr>
          <p:nvPr>
            <p:ph type="title"/>
          </p:nvPr>
        </p:nvSpPr>
        <p:spPr>
          <a:xfrm>
            <a:off x="645859" y="640081"/>
            <a:ext cx="5162566" cy="3500118"/>
          </a:xfrm>
          <a:noFill/>
        </p:spPr>
        <p:txBody>
          <a:bodyPr vert="horz" lIns="91440" tIns="45720" rIns="91440" bIns="45720" rtlCol="0" anchor="b">
            <a:normAutofit/>
          </a:bodyPr>
          <a:lstStyle/>
          <a:p>
            <a:r>
              <a:rPr lang="en-US" sz="6000" dirty="0" err="1">
                <a:latin typeface="Arial" panose="020B0604020202020204" pitchFamily="34" charset="0"/>
                <a:cs typeface="Arial" panose="020B0604020202020204" pitchFamily="34" charset="0"/>
              </a:rPr>
              <a:t>Rugligging</a:t>
            </a:r>
            <a:r>
              <a:rPr lang="en-US" sz="6000" dirty="0">
                <a:latin typeface="Arial" panose="020B0604020202020204" pitchFamily="34" charset="0"/>
                <a:cs typeface="Arial" panose="020B0604020202020204" pitchFamily="34" charset="0"/>
              </a:rPr>
              <a:t> </a:t>
            </a:r>
            <a:r>
              <a:rPr lang="en-US" sz="6000" dirty="0" err="1">
                <a:latin typeface="Arial" panose="020B0604020202020204" pitchFamily="34" charset="0"/>
                <a:cs typeface="Arial" panose="020B0604020202020204" pitchFamily="34" charset="0"/>
              </a:rPr>
              <a:t>bij</a:t>
            </a:r>
            <a:r>
              <a:rPr lang="en-US" sz="6000" dirty="0">
                <a:latin typeface="Arial" panose="020B0604020202020204" pitchFamily="34" charset="0"/>
                <a:cs typeface="Arial" panose="020B0604020202020204" pitchFamily="34" charset="0"/>
              </a:rPr>
              <a:t> </a:t>
            </a:r>
            <a:r>
              <a:rPr lang="en-US" sz="6000" dirty="0" err="1">
                <a:latin typeface="Arial" panose="020B0604020202020204" pitchFamily="34" charset="0"/>
                <a:cs typeface="Arial" panose="020B0604020202020204" pitchFamily="34" charset="0"/>
              </a:rPr>
              <a:t>kopligging</a:t>
            </a:r>
            <a:r>
              <a:rPr lang="en-US" sz="6000" dirty="0">
                <a:latin typeface="Arial" panose="020B0604020202020204" pitchFamily="34" charset="0"/>
                <a:cs typeface="Arial" panose="020B0604020202020204" pitchFamily="34" charset="0"/>
              </a:rPr>
              <a:t>  </a:t>
            </a:r>
          </a:p>
        </p:txBody>
      </p:sp>
      <p:sp>
        <p:nvSpPr>
          <p:cNvPr id="3" name="Tijdelijke aanduiding voor inhoud 2">
            <a:extLst>
              <a:ext uri="{FF2B5EF4-FFF2-40B4-BE49-F238E27FC236}">
                <a16:creationId xmlns:a16="http://schemas.microsoft.com/office/drawing/2014/main" id="{40F3515F-913C-414B-B1F5-771311264765}"/>
              </a:ext>
            </a:extLst>
          </p:cNvPr>
          <p:cNvSpPr>
            <a:spLocks noGrp="1"/>
          </p:cNvSpPr>
          <p:nvPr>
            <p:ph idx="1"/>
          </p:nvPr>
        </p:nvSpPr>
        <p:spPr>
          <a:xfrm>
            <a:off x="645859" y="4743450"/>
            <a:ext cx="5067967" cy="1792815"/>
          </a:xfrm>
          <a:noFill/>
        </p:spPr>
        <p:txBody>
          <a:bodyPr vert="horz" lIns="91440" tIns="45720" rIns="91440" bIns="45720" rtlCol="0">
            <a:normAutofit lnSpcReduction="10000"/>
          </a:bodyPr>
          <a:lstStyle/>
          <a:p>
            <a:pPr marL="0" indent="0">
              <a:buNone/>
            </a:pPr>
            <a:r>
              <a:rPr lang="nl-NL" sz="2400" b="0" i="0" u="none" strike="noStrike" dirty="0">
                <a:effectLst/>
                <a:latin typeface="Arial" panose="020B0604020202020204" pitchFamily="34" charset="0"/>
                <a:cs typeface="Arial" panose="020B0604020202020204" pitchFamily="34" charset="0"/>
              </a:rPr>
              <a:t>In de geboorteweg is de onderkant van de klauwtjes te zien. Bij nader onderzoek blijken deze van de voorpoten te zijn. Rugligging moet altijd teruggedraaid worden. </a:t>
            </a:r>
            <a:endParaRPr lang="en-US" sz="4800" dirty="0">
              <a:latin typeface="Arial" panose="020B0604020202020204" pitchFamily="34" charset="0"/>
              <a:cs typeface="Arial" panose="020B0604020202020204" pitchFamily="34" charset="0"/>
            </a:endParaRPr>
          </a:p>
        </p:txBody>
      </p:sp>
      <p:pic>
        <p:nvPicPr>
          <p:cNvPr id="12" name="Picture 5">
            <a:extLst>
              <a:ext uri="{FF2B5EF4-FFF2-40B4-BE49-F238E27FC236}">
                <a16:creationId xmlns:a16="http://schemas.microsoft.com/office/drawing/2014/main" id="{6A48663B-99AD-49D4-A32A-E2595740B6AE}"/>
              </a:ext>
            </a:extLst>
          </p:cNvPr>
          <p:cNvPicPr/>
          <p:nvPr/>
        </p:nvPicPr>
        <p:blipFill>
          <a:blip r:embed="rId3">
            <a:extLst>
              <a:ext uri="{28A0092B-C50C-407E-A947-70E740481C1C}">
                <a14:useLocalDpi xmlns:a14="http://schemas.microsoft.com/office/drawing/2010/main" val="0"/>
              </a:ext>
            </a:extLst>
          </a:blip>
          <a:srcRect l="3850" t="70370" r="12727" b="3528"/>
          <a:stretch>
            <a:fillRect/>
          </a:stretch>
        </p:blipFill>
        <p:spPr>
          <a:xfrm>
            <a:off x="7043980" y="1442719"/>
            <a:ext cx="4125767" cy="4085884"/>
          </a:xfrm>
          <a:prstGeom prst="rect">
            <a:avLst/>
          </a:prstGeo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05692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ECB953-42AF-40AF-86F8-B469A8E7FDE5}"/>
              </a:ext>
            </a:extLst>
          </p:cNvPr>
          <p:cNvSpPr>
            <a:spLocks noGrp="1"/>
          </p:cNvSpPr>
          <p:nvPr>
            <p:ph type="title"/>
          </p:nvPr>
        </p:nvSpPr>
        <p:spPr>
          <a:xfrm>
            <a:off x="645859" y="640081"/>
            <a:ext cx="5162566" cy="3500118"/>
          </a:xfrm>
          <a:noFill/>
        </p:spPr>
        <p:txBody>
          <a:bodyPr vert="horz" lIns="91440" tIns="45720" rIns="91440" bIns="45720" rtlCol="0" anchor="b">
            <a:normAutofit/>
          </a:bodyPr>
          <a:lstStyle/>
          <a:p>
            <a:r>
              <a:rPr lang="en-US" sz="6000" dirty="0" err="1">
                <a:latin typeface="Arial" panose="020B0604020202020204" pitchFamily="34" charset="0"/>
                <a:cs typeface="Arial" panose="020B0604020202020204" pitchFamily="34" charset="0"/>
              </a:rPr>
              <a:t>Tarsaalligging</a:t>
            </a:r>
            <a:r>
              <a:rPr lang="en-US" sz="6000" dirty="0">
                <a:latin typeface="Arial" panose="020B0604020202020204" pitchFamily="34" charset="0"/>
                <a:cs typeface="Arial" panose="020B0604020202020204" pitchFamily="34" charset="0"/>
              </a:rPr>
              <a:t> </a:t>
            </a:r>
          </a:p>
        </p:txBody>
      </p:sp>
      <p:sp>
        <p:nvSpPr>
          <p:cNvPr id="3" name="Tijdelijke aanduiding voor inhoud 2">
            <a:extLst>
              <a:ext uri="{FF2B5EF4-FFF2-40B4-BE49-F238E27FC236}">
                <a16:creationId xmlns:a16="http://schemas.microsoft.com/office/drawing/2014/main" id="{40F3515F-913C-414B-B1F5-771311264765}"/>
              </a:ext>
            </a:extLst>
          </p:cNvPr>
          <p:cNvSpPr>
            <a:spLocks noGrp="1"/>
          </p:cNvSpPr>
          <p:nvPr>
            <p:ph idx="1"/>
          </p:nvPr>
        </p:nvSpPr>
        <p:spPr>
          <a:xfrm>
            <a:off x="645859" y="4743450"/>
            <a:ext cx="5067967" cy="1697105"/>
          </a:xfrm>
          <a:noFill/>
        </p:spPr>
        <p:txBody>
          <a:bodyPr vert="horz" lIns="91440" tIns="45720" rIns="91440" bIns="45720" rtlCol="0">
            <a:noAutofit/>
          </a:bodyPr>
          <a:lstStyle/>
          <a:p>
            <a:pPr marL="0" indent="0">
              <a:buNone/>
            </a:pPr>
            <a:r>
              <a:rPr lang="nl-NL" sz="2000" b="0" i="0" u="none" strike="noStrike" dirty="0">
                <a:effectLst/>
                <a:latin typeface="Arial" panose="020B0604020202020204" pitchFamily="34" charset="0"/>
                <a:cs typeface="Arial" panose="020B0604020202020204" pitchFamily="34" charset="0"/>
              </a:rPr>
              <a:t>Een achterpoot van een kalf in stuitligging ligt niet gestrekt, maar is gebogen in het heupgewricht, de knie en de hak. De poot ligt dan opgevouwen onder of naast de buik van het kalf.</a:t>
            </a:r>
            <a:endParaRPr lang="en-US" sz="2000" dirty="0">
              <a:latin typeface="Arial" panose="020B0604020202020204" pitchFamily="34" charset="0"/>
              <a:cs typeface="Arial" panose="020B0604020202020204" pitchFamily="34" charset="0"/>
            </a:endParaRPr>
          </a:p>
        </p:txBody>
      </p:sp>
      <p:pic>
        <p:nvPicPr>
          <p:cNvPr id="10" name="Picture 4">
            <a:extLst>
              <a:ext uri="{FF2B5EF4-FFF2-40B4-BE49-F238E27FC236}">
                <a16:creationId xmlns:a16="http://schemas.microsoft.com/office/drawing/2014/main" id="{805ABECD-4060-40F1-91EA-2D612F70C21E}"/>
              </a:ext>
            </a:extLst>
          </p:cNvPr>
          <p:cNvPicPr/>
          <p:nvPr/>
        </p:nvPicPr>
        <p:blipFill>
          <a:blip r:embed="rId2">
            <a:extLst>
              <a:ext uri="{28A0092B-C50C-407E-A947-70E740481C1C}">
                <a14:useLocalDpi xmlns:a14="http://schemas.microsoft.com/office/drawing/2010/main" val="0"/>
              </a:ext>
            </a:extLst>
          </a:blip>
          <a:srcRect l="2872" r="20689" b="68518"/>
          <a:stretch>
            <a:fillRect/>
          </a:stretch>
        </p:blipFill>
        <p:spPr>
          <a:xfrm>
            <a:off x="7300456" y="1506315"/>
            <a:ext cx="3672343" cy="4064489"/>
          </a:xfrm>
          <a:prstGeom prst="rect">
            <a:avLst/>
          </a:prstGeo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86613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ECB953-42AF-40AF-86F8-B469A8E7FDE5}"/>
              </a:ext>
            </a:extLst>
          </p:cNvPr>
          <p:cNvSpPr>
            <a:spLocks noGrp="1"/>
          </p:cNvSpPr>
          <p:nvPr>
            <p:ph type="title"/>
          </p:nvPr>
        </p:nvSpPr>
        <p:spPr>
          <a:xfrm>
            <a:off x="645859" y="640081"/>
            <a:ext cx="5162566" cy="3500118"/>
          </a:xfrm>
          <a:noFill/>
        </p:spPr>
        <p:txBody>
          <a:bodyPr vert="horz" lIns="91440" tIns="45720" rIns="91440" bIns="45720" rtlCol="0" anchor="b">
            <a:normAutofit/>
          </a:bodyPr>
          <a:lstStyle/>
          <a:p>
            <a:r>
              <a:rPr lang="en-US" sz="5400" dirty="0" err="1">
                <a:latin typeface="Arial" panose="020B0604020202020204" pitchFamily="34" charset="0"/>
                <a:cs typeface="Arial" panose="020B0604020202020204" pitchFamily="34" charset="0"/>
              </a:rPr>
              <a:t>Schouderligging</a:t>
            </a:r>
            <a:endParaRPr lang="en-US" sz="5400" dirty="0">
              <a:latin typeface="Arial" panose="020B0604020202020204" pitchFamily="34" charset="0"/>
              <a:cs typeface="Arial" panose="020B0604020202020204" pitchFamily="34" charset="0"/>
            </a:endParaRPr>
          </a:p>
        </p:txBody>
      </p:sp>
      <p:sp>
        <p:nvSpPr>
          <p:cNvPr id="3" name="Tijdelijke aanduiding voor inhoud 2">
            <a:extLst>
              <a:ext uri="{FF2B5EF4-FFF2-40B4-BE49-F238E27FC236}">
                <a16:creationId xmlns:a16="http://schemas.microsoft.com/office/drawing/2014/main" id="{40F3515F-913C-414B-B1F5-771311264765}"/>
              </a:ext>
            </a:extLst>
          </p:cNvPr>
          <p:cNvSpPr>
            <a:spLocks noGrp="1"/>
          </p:cNvSpPr>
          <p:nvPr>
            <p:ph idx="1"/>
          </p:nvPr>
        </p:nvSpPr>
        <p:spPr>
          <a:xfrm>
            <a:off x="645859" y="4743450"/>
            <a:ext cx="5067967" cy="1697105"/>
          </a:xfrm>
          <a:noFill/>
        </p:spPr>
        <p:txBody>
          <a:bodyPr vert="horz" lIns="91440" tIns="45720" rIns="91440" bIns="45720" rtlCol="0">
            <a:noAutofit/>
          </a:bodyPr>
          <a:lstStyle/>
          <a:p>
            <a:pPr marL="0" indent="0">
              <a:buNone/>
            </a:pPr>
            <a:r>
              <a:rPr lang="nl-NL" sz="2400" b="0" i="0" u="none" strike="noStrike" dirty="0">
                <a:effectLst/>
                <a:latin typeface="Arial" panose="020B0604020202020204" pitchFamily="34" charset="0"/>
                <a:cs typeface="Arial" panose="020B0604020202020204" pitchFamily="34" charset="0"/>
              </a:rPr>
              <a:t>Een voorpoot is gebogen in het schoudergewricht en ligt in het geheel langs de romp teruggeslagen.</a:t>
            </a:r>
            <a:endParaRPr lang="en-US" sz="3600" dirty="0">
              <a:latin typeface="Arial" panose="020B0604020202020204" pitchFamily="34" charset="0"/>
              <a:cs typeface="Arial" panose="020B0604020202020204" pitchFamily="34" charset="0"/>
            </a:endParaRPr>
          </a:p>
        </p:txBody>
      </p:sp>
      <p:pic>
        <p:nvPicPr>
          <p:cNvPr id="12" name="Picture 5">
            <a:extLst>
              <a:ext uri="{FF2B5EF4-FFF2-40B4-BE49-F238E27FC236}">
                <a16:creationId xmlns:a16="http://schemas.microsoft.com/office/drawing/2014/main" id="{F88C89CF-10CB-4A37-A28A-E9A824C159BB}"/>
              </a:ext>
            </a:extLst>
          </p:cNvPr>
          <p:cNvPicPr/>
          <p:nvPr/>
        </p:nvPicPr>
        <p:blipFill>
          <a:blip r:embed="rId2">
            <a:extLst>
              <a:ext uri="{28A0092B-C50C-407E-A947-70E740481C1C}">
                <a14:useLocalDpi xmlns:a14="http://schemas.microsoft.com/office/drawing/2010/main" val="0"/>
              </a:ext>
            </a:extLst>
          </a:blip>
          <a:srcRect t="70370" r="12280" b="2214"/>
          <a:stretch>
            <a:fillRect/>
          </a:stretch>
        </p:blipFill>
        <p:spPr>
          <a:xfrm>
            <a:off x="7205591" y="1810756"/>
            <a:ext cx="3860318" cy="3781246"/>
          </a:xfrm>
          <a:prstGeom prst="rect">
            <a:avLst/>
          </a:prstGeo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53306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ECB953-42AF-40AF-86F8-B469A8E7FDE5}"/>
              </a:ext>
            </a:extLst>
          </p:cNvPr>
          <p:cNvSpPr>
            <a:spLocks noGrp="1"/>
          </p:cNvSpPr>
          <p:nvPr>
            <p:ph type="title"/>
          </p:nvPr>
        </p:nvSpPr>
        <p:spPr>
          <a:xfrm>
            <a:off x="645859" y="640081"/>
            <a:ext cx="5162566" cy="3500118"/>
          </a:xfrm>
          <a:noFill/>
        </p:spPr>
        <p:txBody>
          <a:bodyPr vert="horz" lIns="91440" tIns="45720" rIns="91440" bIns="45720" rtlCol="0" anchor="b">
            <a:normAutofit/>
          </a:bodyPr>
          <a:lstStyle/>
          <a:p>
            <a:r>
              <a:rPr lang="en-US" sz="5400" dirty="0" err="1">
                <a:latin typeface="Arial" panose="020B0604020202020204" pitchFamily="34" charset="0"/>
                <a:cs typeface="Arial" panose="020B0604020202020204" pitchFamily="34" charset="0"/>
              </a:rPr>
              <a:t>Rugligging</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bij</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stuitligging</a:t>
            </a:r>
            <a:r>
              <a:rPr lang="en-US" sz="5400" dirty="0">
                <a:latin typeface="Arial" panose="020B0604020202020204" pitchFamily="34" charset="0"/>
                <a:cs typeface="Arial" panose="020B0604020202020204" pitchFamily="34" charset="0"/>
              </a:rPr>
              <a:t> </a:t>
            </a:r>
          </a:p>
        </p:txBody>
      </p:sp>
      <p:sp>
        <p:nvSpPr>
          <p:cNvPr id="3" name="Tijdelijke aanduiding voor inhoud 2">
            <a:extLst>
              <a:ext uri="{FF2B5EF4-FFF2-40B4-BE49-F238E27FC236}">
                <a16:creationId xmlns:a16="http://schemas.microsoft.com/office/drawing/2014/main" id="{40F3515F-913C-414B-B1F5-771311264765}"/>
              </a:ext>
            </a:extLst>
          </p:cNvPr>
          <p:cNvSpPr>
            <a:spLocks noGrp="1"/>
          </p:cNvSpPr>
          <p:nvPr>
            <p:ph idx="1"/>
          </p:nvPr>
        </p:nvSpPr>
        <p:spPr>
          <a:xfrm>
            <a:off x="645859" y="4743450"/>
            <a:ext cx="5067967" cy="1697105"/>
          </a:xfrm>
          <a:noFill/>
        </p:spPr>
        <p:txBody>
          <a:bodyPr vert="horz" lIns="91440" tIns="45720" rIns="91440" bIns="45720" rtlCol="0">
            <a:noAutofit/>
          </a:bodyPr>
          <a:lstStyle/>
          <a:p>
            <a:pPr marL="0" indent="0">
              <a:buNone/>
            </a:pPr>
            <a:r>
              <a:rPr lang="nl-NL" sz="2400" b="0" i="0" u="none" strike="noStrike" dirty="0">
                <a:effectLst/>
                <a:latin typeface="Arial" panose="020B0604020202020204" pitchFamily="34" charset="0"/>
                <a:cs typeface="Arial" panose="020B0604020202020204" pitchFamily="34" charset="0"/>
              </a:rPr>
              <a:t>In de geboorteweg is de bovenkant van de klauwtjes te zien. Bij nader onderzoek blijken deze van de achterpoten te zijn.</a:t>
            </a:r>
            <a:endParaRPr lang="en-US" sz="3600" dirty="0">
              <a:latin typeface="Arial" panose="020B0604020202020204" pitchFamily="34" charset="0"/>
              <a:cs typeface="Arial" panose="020B0604020202020204" pitchFamily="34" charset="0"/>
            </a:endParaRPr>
          </a:p>
        </p:txBody>
      </p:sp>
      <p:pic>
        <p:nvPicPr>
          <p:cNvPr id="10" name="Picture 5">
            <a:extLst>
              <a:ext uri="{FF2B5EF4-FFF2-40B4-BE49-F238E27FC236}">
                <a16:creationId xmlns:a16="http://schemas.microsoft.com/office/drawing/2014/main" id="{CD792EC8-6476-4C49-9AF6-A5B4750CD8A5}"/>
              </a:ext>
            </a:extLst>
          </p:cNvPr>
          <p:cNvPicPr/>
          <p:nvPr/>
        </p:nvPicPr>
        <p:blipFill>
          <a:blip r:embed="rId3">
            <a:extLst>
              <a:ext uri="{28A0092B-C50C-407E-A947-70E740481C1C}">
                <a14:useLocalDpi xmlns:a14="http://schemas.microsoft.com/office/drawing/2010/main" val="0"/>
              </a:ext>
            </a:extLst>
          </a:blip>
          <a:srcRect l="4195" t="1714" r="10527" b="70370"/>
          <a:stretch>
            <a:fillRect/>
          </a:stretch>
        </p:blipFill>
        <p:spPr>
          <a:xfrm>
            <a:off x="7134502" y="1817309"/>
            <a:ext cx="3993042" cy="3781633"/>
          </a:xfrm>
          <a:prstGeom prst="rect">
            <a:avLst/>
          </a:prstGeo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47391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ECB953-42AF-40AF-86F8-B469A8E7FDE5}"/>
              </a:ext>
            </a:extLst>
          </p:cNvPr>
          <p:cNvSpPr>
            <a:spLocks noGrp="1"/>
          </p:cNvSpPr>
          <p:nvPr>
            <p:ph type="title"/>
          </p:nvPr>
        </p:nvSpPr>
        <p:spPr>
          <a:xfrm>
            <a:off x="645859" y="640081"/>
            <a:ext cx="5162566" cy="3500118"/>
          </a:xfrm>
          <a:noFill/>
        </p:spPr>
        <p:txBody>
          <a:bodyPr vert="horz" lIns="91440" tIns="45720" rIns="91440" bIns="45720" rtlCol="0" anchor="b">
            <a:normAutofit/>
          </a:bodyPr>
          <a:lstStyle/>
          <a:p>
            <a:r>
              <a:rPr lang="en-US" sz="5400" dirty="0" err="1">
                <a:latin typeface="Arial" panose="020B0604020202020204" pitchFamily="34" charset="0"/>
                <a:cs typeface="Arial" panose="020B0604020202020204" pitchFamily="34" charset="0"/>
              </a:rPr>
              <a:t>Heupligging</a:t>
            </a:r>
            <a:r>
              <a:rPr lang="en-US" sz="5400" dirty="0">
                <a:latin typeface="Arial" panose="020B0604020202020204" pitchFamily="34" charset="0"/>
                <a:cs typeface="Arial" panose="020B0604020202020204" pitchFamily="34" charset="0"/>
              </a:rPr>
              <a:t> </a:t>
            </a:r>
          </a:p>
        </p:txBody>
      </p:sp>
      <p:sp>
        <p:nvSpPr>
          <p:cNvPr id="3" name="Tijdelijke aanduiding voor inhoud 2">
            <a:extLst>
              <a:ext uri="{FF2B5EF4-FFF2-40B4-BE49-F238E27FC236}">
                <a16:creationId xmlns:a16="http://schemas.microsoft.com/office/drawing/2014/main" id="{40F3515F-913C-414B-B1F5-771311264765}"/>
              </a:ext>
            </a:extLst>
          </p:cNvPr>
          <p:cNvSpPr>
            <a:spLocks noGrp="1"/>
          </p:cNvSpPr>
          <p:nvPr>
            <p:ph idx="1"/>
          </p:nvPr>
        </p:nvSpPr>
        <p:spPr>
          <a:xfrm>
            <a:off x="645859" y="4743450"/>
            <a:ext cx="5067967" cy="1697105"/>
          </a:xfrm>
          <a:noFill/>
        </p:spPr>
        <p:txBody>
          <a:bodyPr vert="horz" lIns="91440" tIns="45720" rIns="91440" bIns="45720" rtlCol="0">
            <a:noAutofit/>
          </a:bodyPr>
          <a:lstStyle/>
          <a:p>
            <a:pPr marL="0" indent="0">
              <a:buNone/>
            </a:pPr>
            <a:r>
              <a:rPr lang="nl-NL" sz="2400" b="0" i="0" u="none" strike="noStrike" dirty="0">
                <a:effectLst/>
                <a:latin typeface="Arial" panose="020B0604020202020204" pitchFamily="34" charset="0"/>
                <a:cs typeface="Arial" panose="020B0604020202020204" pitchFamily="34" charset="0"/>
              </a:rPr>
              <a:t>Een achterpoot van een kalf in stuitligging is sterk gebogen in het heupgewricht, het ligt min of meer langs de romp teruggeslagen.</a:t>
            </a:r>
            <a:endParaRPr lang="en-US" sz="3600" dirty="0">
              <a:latin typeface="Arial" panose="020B0604020202020204" pitchFamily="34" charset="0"/>
              <a:cs typeface="Arial" panose="020B0604020202020204" pitchFamily="34" charset="0"/>
            </a:endParaRPr>
          </a:p>
        </p:txBody>
      </p:sp>
      <p:pic>
        <p:nvPicPr>
          <p:cNvPr id="12" name="Picture 5">
            <a:extLst>
              <a:ext uri="{FF2B5EF4-FFF2-40B4-BE49-F238E27FC236}">
                <a16:creationId xmlns:a16="http://schemas.microsoft.com/office/drawing/2014/main" id="{B30CD64E-0362-403F-8127-CD1B9B435345}"/>
              </a:ext>
            </a:extLst>
          </p:cNvPr>
          <p:cNvPicPr/>
          <p:nvPr/>
        </p:nvPicPr>
        <p:blipFill>
          <a:blip r:embed="rId2">
            <a:extLst>
              <a:ext uri="{28A0092B-C50C-407E-A947-70E740481C1C}">
                <a14:useLocalDpi xmlns:a14="http://schemas.microsoft.com/office/drawing/2010/main" val="0"/>
              </a:ext>
            </a:extLst>
          </a:blip>
          <a:srcRect l="4683" t="33333" r="15715" b="35185"/>
          <a:stretch>
            <a:fillRect/>
          </a:stretch>
        </p:blipFill>
        <p:spPr>
          <a:xfrm>
            <a:off x="7178797" y="1389868"/>
            <a:ext cx="3990949" cy="4078264"/>
          </a:xfrm>
          <a:prstGeom prst="rect">
            <a:avLst/>
          </a:prstGeo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93753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ECB953-42AF-40AF-86F8-B469A8E7FDE5}"/>
              </a:ext>
            </a:extLst>
          </p:cNvPr>
          <p:cNvSpPr>
            <a:spLocks noGrp="1"/>
          </p:cNvSpPr>
          <p:nvPr>
            <p:ph type="title"/>
          </p:nvPr>
        </p:nvSpPr>
        <p:spPr>
          <a:xfrm>
            <a:off x="645859" y="640081"/>
            <a:ext cx="5162566" cy="3500118"/>
          </a:xfrm>
          <a:noFill/>
        </p:spPr>
        <p:txBody>
          <a:bodyPr vert="horz" lIns="91440" tIns="45720" rIns="91440" bIns="45720" rtlCol="0" anchor="b">
            <a:normAutofit/>
          </a:bodyPr>
          <a:lstStyle/>
          <a:p>
            <a:r>
              <a:rPr lang="en-US" sz="5400" dirty="0" err="1">
                <a:latin typeface="Arial" panose="020B0604020202020204" pitchFamily="34" charset="0"/>
                <a:cs typeface="Arial" panose="020B0604020202020204" pitchFamily="34" charset="0"/>
              </a:rPr>
              <a:t>Teruggeslagen</a:t>
            </a:r>
            <a:r>
              <a:rPr lang="en-US" sz="5400" dirty="0">
                <a:latin typeface="Arial" panose="020B0604020202020204" pitchFamily="34" charset="0"/>
                <a:cs typeface="Arial" panose="020B0604020202020204" pitchFamily="34" charset="0"/>
              </a:rPr>
              <a:t> kop</a:t>
            </a:r>
          </a:p>
        </p:txBody>
      </p:sp>
      <p:sp>
        <p:nvSpPr>
          <p:cNvPr id="3" name="Tijdelijke aanduiding voor inhoud 2">
            <a:extLst>
              <a:ext uri="{FF2B5EF4-FFF2-40B4-BE49-F238E27FC236}">
                <a16:creationId xmlns:a16="http://schemas.microsoft.com/office/drawing/2014/main" id="{40F3515F-913C-414B-B1F5-771311264765}"/>
              </a:ext>
            </a:extLst>
          </p:cNvPr>
          <p:cNvSpPr>
            <a:spLocks noGrp="1"/>
          </p:cNvSpPr>
          <p:nvPr>
            <p:ph idx="1"/>
          </p:nvPr>
        </p:nvSpPr>
        <p:spPr>
          <a:xfrm>
            <a:off x="645859" y="4743450"/>
            <a:ext cx="5067967" cy="1697105"/>
          </a:xfrm>
          <a:noFill/>
        </p:spPr>
        <p:txBody>
          <a:bodyPr vert="horz" lIns="91440" tIns="45720" rIns="91440" bIns="45720" rtlCol="0">
            <a:noAutofit/>
          </a:bodyPr>
          <a:lstStyle/>
          <a:p>
            <a:pPr marL="0" indent="0">
              <a:buNone/>
            </a:pPr>
            <a:r>
              <a:rPr lang="nl-NL" sz="2400" b="0" i="0" u="none" strike="noStrike" dirty="0">
                <a:effectLst/>
                <a:latin typeface="Arial" panose="020B0604020202020204" pitchFamily="34" charset="0"/>
                <a:cs typeface="Arial" panose="020B0604020202020204" pitchFamily="34" charset="0"/>
              </a:rPr>
              <a:t>Van dit kalf liggen de voorpootjes meestal in de geboorteweg of ze steken al buiten de kling. Bij </a:t>
            </a:r>
            <a:r>
              <a:rPr lang="nl-NL" sz="2400" b="0" i="0" u="none" strike="noStrike" dirty="0" err="1">
                <a:effectLst/>
                <a:latin typeface="Arial" panose="020B0604020202020204" pitchFamily="34" charset="0"/>
                <a:cs typeface="Arial" panose="020B0604020202020204" pitchFamily="34" charset="0"/>
              </a:rPr>
              <a:t>opvoelen</a:t>
            </a:r>
            <a:r>
              <a:rPr lang="nl-NL" sz="2400" b="0" i="0" u="none" strike="noStrike" dirty="0">
                <a:effectLst/>
                <a:latin typeface="Arial" panose="020B0604020202020204" pitchFamily="34" charset="0"/>
                <a:cs typeface="Arial" panose="020B0604020202020204" pitchFamily="34" charset="0"/>
              </a:rPr>
              <a:t> blijkt de kop nog achter de bekkeningang te liggen.</a:t>
            </a:r>
            <a:endParaRPr lang="en-US" sz="3600" dirty="0">
              <a:latin typeface="Arial" panose="020B0604020202020204" pitchFamily="34" charset="0"/>
              <a:cs typeface="Arial" panose="020B0604020202020204" pitchFamily="34" charset="0"/>
            </a:endParaRPr>
          </a:p>
        </p:txBody>
      </p:sp>
      <p:pic>
        <p:nvPicPr>
          <p:cNvPr id="10" name="Picture 4">
            <a:extLst>
              <a:ext uri="{FF2B5EF4-FFF2-40B4-BE49-F238E27FC236}">
                <a16:creationId xmlns:a16="http://schemas.microsoft.com/office/drawing/2014/main" id="{FF1E1D6C-9DD5-4A61-A3BA-3CF35790B53F}"/>
              </a:ext>
            </a:extLst>
          </p:cNvPr>
          <p:cNvPicPr/>
          <p:nvPr/>
        </p:nvPicPr>
        <p:blipFill>
          <a:blip r:embed="rId3">
            <a:extLst>
              <a:ext uri="{28A0092B-C50C-407E-A947-70E740481C1C}">
                <a14:useLocalDpi xmlns:a14="http://schemas.microsoft.com/office/drawing/2010/main" val="0"/>
              </a:ext>
            </a:extLst>
          </a:blip>
          <a:srcRect l="6035" t="66667" r="15517" b="2037"/>
          <a:stretch>
            <a:fillRect/>
          </a:stretch>
        </p:blipFill>
        <p:spPr>
          <a:xfrm>
            <a:off x="7311193" y="1481658"/>
            <a:ext cx="3731945" cy="3894684"/>
          </a:xfrm>
          <a:prstGeom prst="rect">
            <a:avLst/>
          </a:prstGeo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59144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Voeren van kunstmelk « « Visser fourage Visser fourage">
            <a:extLst>
              <a:ext uri="{FF2B5EF4-FFF2-40B4-BE49-F238E27FC236}">
                <a16:creationId xmlns:a16="http://schemas.microsoft.com/office/drawing/2014/main" id="{B0CA3C3E-3B5D-479A-859F-0FBC538FBF7D}"/>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1392" b="10753"/>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B43C8283-4CF8-45EC-92FB-7B3E95D0EB3B}"/>
              </a:ext>
            </a:extLst>
          </p:cNvPr>
          <p:cNvSpPr>
            <a:spLocks noGrp="1"/>
          </p:cNvSpPr>
          <p:nvPr>
            <p:ph type="title"/>
          </p:nvPr>
        </p:nvSpPr>
        <p:spPr>
          <a:xfrm>
            <a:off x="838201" y="1065862"/>
            <a:ext cx="3313164" cy="4726276"/>
          </a:xfrm>
        </p:spPr>
        <p:txBody>
          <a:bodyPr>
            <a:normAutofit/>
          </a:bodyPr>
          <a:lstStyle/>
          <a:p>
            <a:pPr algn="r"/>
            <a:r>
              <a:rPr lang="nl-NL" sz="4000">
                <a:solidFill>
                  <a:srgbClr val="FFFFFF"/>
                </a:solidFill>
                <a:latin typeface="Arial" panose="020B0604020202020204" pitchFamily="34" charset="0"/>
                <a:cs typeface="Arial" panose="020B0604020202020204" pitchFamily="34" charset="0"/>
              </a:rPr>
              <a:t>Moeilijke geboorte </a:t>
            </a:r>
          </a:p>
        </p:txBody>
      </p:sp>
      <p:sp>
        <p:nvSpPr>
          <p:cNvPr id="3" name="Tijdelijke aanduiding voor inhoud 2">
            <a:extLst>
              <a:ext uri="{FF2B5EF4-FFF2-40B4-BE49-F238E27FC236}">
                <a16:creationId xmlns:a16="http://schemas.microsoft.com/office/drawing/2014/main" id="{E5D4FC5F-BB6F-4050-97ED-4FC0D9CB2997}"/>
              </a:ext>
            </a:extLst>
          </p:cNvPr>
          <p:cNvSpPr>
            <a:spLocks noGrp="1"/>
          </p:cNvSpPr>
          <p:nvPr>
            <p:ph idx="1"/>
          </p:nvPr>
        </p:nvSpPr>
        <p:spPr>
          <a:xfrm>
            <a:off x="5155379" y="1065862"/>
            <a:ext cx="5744685" cy="4726276"/>
          </a:xfrm>
        </p:spPr>
        <p:txBody>
          <a:bodyPr anchor="ctr">
            <a:normAutofit/>
          </a:bodyPr>
          <a:lstStyle/>
          <a:p>
            <a:r>
              <a:rPr lang="nl-NL" sz="2000">
                <a:solidFill>
                  <a:srgbClr val="FFFFFF"/>
                </a:solidFill>
                <a:latin typeface="Arial" panose="020B0604020202020204" pitchFamily="34" charset="0"/>
                <a:cs typeface="Arial" panose="020B0604020202020204" pitchFamily="34" charset="0"/>
              </a:rPr>
              <a:t>Bij vaarzen 15%, bij koeien 5% </a:t>
            </a:r>
          </a:p>
          <a:p>
            <a:r>
              <a:rPr lang="nl-NL" sz="2000">
                <a:solidFill>
                  <a:srgbClr val="FFFFFF"/>
                </a:solidFill>
                <a:latin typeface="Arial" panose="020B0604020202020204" pitchFamily="34" charset="0"/>
                <a:cs typeface="Arial" panose="020B0604020202020204" pitchFamily="34" charset="0"/>
              </a:rPr>
              <a:t>Veroorzaakt door passageprobleem in bekkenkanaal. </a:t>
            </a:r>
          </a:p>
        </p:txBody>
      </p:sp>
    </p:spTree>
    <p:extLst>
      <p:ext uri="{BB962C8B-B14F-4D97-AF65-F5344CB8AC3E}">
        <p14:creationId xmlns:p14="http://schemas.microsoft.com/office/powerpoint/2010/main" val="3745697191"/>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170369-D452-4479-A9EA-FEC281387782}"/>
              </a:ext>
            </a:extLst>
          </p:cNvPr>
          <p:cNvSpPr>
            <a:spLocks noGrp="1"/>
          </p:cNvSpPr>
          <p:nvPr>
            <p:ph type="title"/>
          </p:nvPr>
        </p:nvSpPr>
        <p:spPr>
          <a:xfrm>
            <a:off x="804672" y="640080"/>
            <a:ext cx="3282696" cy="5257800"/>
          </a:xfrm>
        </p:spPr>
        <p:txBody>
          <a:bodyPr>
            <a:normAutofit/>
          </a:bodyPr>
          <a:lstStyle/>
          <a:p>
            <a:r>
              <a:rPr lang="nl-NL">
                <a:solidFill>
                  <a:schemeClr val="bg1"/>
                </a:solidFill>
                <a:latin typeface="Arial" panose="020B0604020202020204" pitchFamily="34" charset="0"/>
                <a:cs typeface="Arial" panose="020B0604020202020204" pitchFamily="34" charset="0"/>
              </a:rPr>
              <a:t>Oorzaken abnormale liggingen </a:t>
            </a:r>
          </a:p>
        </p:txBody>
      </p:sp>
      <p:sp>
        <p:nvSpPr>
          <p:cNvPr id="3" name="Tijdelijke aanduiding voor inhoud 2">
            <a:extLst>
              <a:ext uri="{FF2B5EF4-FFF2-40B4-BE49-F238E27FC236}">
                <a16:creationId xmlns:a16="http://schemas.microsoft.com/office/drawing/2014/main" id="{CE6B43EB-ADE2-4229-BC66-39F615165414}"/>
              </a:ext>
            </a:extLst>
          </p:cNvPr>
          <p:cNvSpPr>
            <a:spLocks noGrp="1"/>
          </p:cNvSpPr>
          <p:nvPr>
            <p:ph idx="1"/>
          </p:nvPr>
        </p:nvSpPr>
        <p:spPr>
          <a:xfrm>
            <a:off x="5358384" y="640081"/>
            <a:ext cx="6024654" cy="5257800"/>
          </a:xfrm>
        </p:spPr>
        <p:txBody>
          <a:bodyPr anchor="ctr">
            <a:normAutofit/>
          </a:bodyPr>
          <a:lstStyle/>
          <a:p>
            <a:pPr rtl="0" fontAlgn="base">
              <a:buFont typeface="Arial" panose="020B0604020202020204" pitchFamily="34" charset="0"/>
              <a:buChar char="•"/>
            </a:pPr>
            <a:r>
              <a:rPr lang="nl-NL" sz="2400" b="0" i="0" u="none" strike="noStrike" dirty="0">
                <a:effectLst/>
                <a:latin typeface="Arial" panose="020B0604020202020204" pitchFamily="34" charset="0"/>
                <a:cs typeface="Arial" panose="020B0604020202020204" pitchFamily="34" charset="0"/>
              </a:rPr>
              <a:t>Dode vrucht, verkeerde strekking</a:t>
            </a:r>
            <a:r>
              <a:rPr lang="en-US" sz="2400" b="0" i="0" dirty="0">
                <a:effectLst/>
                <a:latin typeface="Arial" panose="020B0604020202020204" pitchFamily="34" charset="0"/>
                <a:cs typeface="Arial" panose="020B0604020202020204" pitchFamily="34" charset="0"/>
              </a:rPr>
              <a:t>​</a:t>
            </a:r>
          </a:p>
          <a:p>
            <a:pPr rtl="0" fontAlgn="base">
              <a:buFont typeface="Arial" panose="020B0604020202020204" pitchFamily="34" charset="0"/>
              <a:buChar char="•"/>
            </a:pPr>
            <a:r>
              <a:rPr lang="nl-NL" sz="2400" b="0" i="0" u="none" strike="noStrike" dirty="0">
                <a:effectLst/>
                <a:latin typeface="Arial" panose="020B0604020202020204" pitchFamily="34" charset="0"/>
                <a:cs typeface="Arial" panose="020B0604020202020204" pitchFamily="34" charset="0"/>
              </a:rPr>
              <a:t>Grote vrucht, gebrek aan ruimte bij strekking</a:t>
            </a:r>
            <a:r>
              <a:rPr lang="en-US" sz="2400" b="0" i="0" dirty="0">
                <a:effectLst/>
                <a:latin typeface="Arial" panose="020B0604020202020204" pitchFamily="34" charset="0"/>
                <a:cs typeface="Arial" panose="020B0604020202020204" pitchFamily="34" charset="0"/>
              </a:rPr>
              <a:t>​</a:t>
            </a:r>
          </a:p>
          <a:p>
            <a:pPr rtl="0" fontAlgn="base">
              <a:buFont typeface="Arial" panose="020B0604020202020204" pitchFamily="34" charset="0"/>
              <a:buChar char="•"/>
            </a:pPr>
            <a:r>
              <a:rPr lang="nl-NL" sz="2400" b="0" i="0" u="none" strike="noStrike" dirty="0">
                <a:effectLst/>
                <a:latin typeface="Arial" panose="020B0604020202020204" pitchFamily="34" charset="0"/>
                <a:cs typeface="Arial" panose="020B0604020202020204" pitchFamily="34" charset="0"/>
              </a:rPr>
              <a:t>Tweelingdracht, belemmering strekking</a:t>
            </a:r>
            <a:r>
              <a:rPr lang="en-US" sz="2400" b="0" i="0" dirty="0">
                <a:effectLst/>
                <a:latin typeface="Arial" panose="020B0604020202020204" pitchFamily="34" charset="0"/>
                <a:cs typeface="Arial" panose="020B0604020202020204" pitchFamily="34" charset="0"/>
              </a:rPr>
              <a:t>​</a:t>
            </a:r>
          </a:p>
          <a:p>
            <a:pPr rtl="0" fontAlgn="base">
              <a:buFont typeface="Arial" panose="020B0604020202020204" pitchFamily="34" charset="0"/>
              <a:buChar char="•"/>
            </a:pPr>
            <a:r>
              <a:rPr lang="nl-NL" sz="2400" b="0" i="0" u="none" strike="noStrike" dirty="0">
                <a:effectLst/>
                <a:latin typeface="Arial" panose="020B0604020202020204" pitchFamily="34" charset="0"/>
                <a:cs typeface="Arial" panose="020B0604020202020204" pitchFamily="34" charset="0"/>
              </a:rPr>
              <a:t>Onvoldoende ontsluiting cervix</a:t>
            </a:r>
            <a:r>
              <a:rPr lang="en-US" sz="2400" b="0" i="0" dirty="0">
                <a:effectLst/>
                <a:latin typeface="Arial" panose="020B0604020202020204" pitchFamily="34" charset="0"/>
                <a:cs typeface="Arial" panose="020B0604020202020204" pitchFamily="34" charset="0"/>
              </a:rPr>
              <a:t>​</a:t>
            </a:r>
          </a:p>
          <a:p>
            <a:pPr rtl="0" fontAlgn="base">
              <a:buFont typeface="Arial" panose="020B0604020202020204" pitchFamily="34" charset="0"/>
              <a:buChar char="•"/>
            </a:pPr>
            <a:r>
              <a:rPr lang="nl-NL" sz="2400" b="0" i="0" u="none" strike="noStrike" dirty="0">
                <a:effectLst/>
                <a:latin typeface="Arial" panose="020B0604020202020204" pitchFamily="34" charset="0"/>
                <a:cs typeface="Arial" panose="020B0604020202020204" pitchFamily="34" charset="0"/>
              </a:rPr>
              <a:t>Zwakke weeën, onvoldoende strekking + draaiing vrucht</a:t>
            </a:r>
            <a:r>
              <a:rPr lang="en-US" sz="2400" b="0" i="0" dirty="0">
                <a:effectLst/>
                <a:latin typeface="Arial" panose="020B0604020202020204" pitchFamily="34" charset="0"/>
                <a:cs typeface="Arial" panose="020B0604020202020204" pitchFamily="34" charset="0"/>
              </a:rPr>
              <a:t>​</a:t>
            </a:r>
          </a:p>
          <a:p>
            <a:pPr rtl="0" fontAlgn="base">
              <a:buFont typeface="Arial" panose="020B0604020202020204" pitchFamily="34" charset="0"/>
              <a:buChar char="•"/>
            </a:pPr>
            <a:r>
              <a:rPr lang="nl-NL" sz="2400" b="0" i="0" u="none" strike="noStrike" dirty="0">
                <a:effectLst/>
                <a:latin typeface="Arial" panose="020B0604020202020204" pitchFamily="34" charset="0"/>
                <a:cs typeface="Arial" panose="020B0604020202020204" pitchFamily="34" charset="0"/>
              </a:rPr>
              <a:t>Te sterke weeën, onvoldoende ruimte voor strekking</a:t>
            </a:r>
            <a:r>
              <a:rPr lang="en-US" sz="2400" b="0" i="0" dirty="0">
                <a:effectLst/>
                <a:latin typeface="Arial" panose="020B0604020202020204" pitchFamily="34" charset="0"/>
                <a:cs typeface="Arial" panose="020B0604020202020204" pitchFamily="34" charset="0"/>
              </a:rPr>
              <a:t>​</a:t>
            </a:r>
          </a:p>
          <a:p>
            <a:pPr rtl="0" fontAlgn="base">
              <a:buFont typeface="Arial" panose="020B0604020202020204" pitchFamily="34" charset="0"/>
              <a:buChar char="•"/>
            </a:pPr>
            <a:r>
              <a:rPr lang="nl-NL" sz="2400" b="0" i="0" u="none" strike="noStrike" dirty="0">
                <a:effectLst/>
                <a:latin typeface="Arial" panose="020B0604020202020204" pitchFamily="34" charset="0"/>
                <a:cs typeface="Arial" panose="020B0604020202020204" pitchFamily="34" charset="0"/>
              </a:rPr>
              <a:t>Te vroeg barsten waterblaas</a:t>
            </a:r>
            <a:r>
              <a:rPr lang="en-US" sz="2400" b="0" i="0" dirty="0">
                <a:effectLst/>
                <a:latin typeface="Arial" panose="020B0604020202020204" pitchFamily="34" charset="0"/>
                <a:cs typeface="Arial" panose="020B0604020202020204" pitchFamily="34" charset="0"/>
              </a:rPr>
              <a:t>​</a:t>
            </a:r>
          </a:p>
          <a:p>
            <a:pPr rtl="0" fontAlgn="base">
              <a:buFont typeface="Arial" panose="020B0604020202020204" pitchFamily="34" charset="0"/>
              <a:buChar char="•"/>
            </a:pPr>
            <a:r>
              <a:rPr lang="nl-NL" sz="2400" b="0" i="0" u="none" strike="noStrike" dirty="0">
                <a:effectLst/>
                <a:latin typeface="Arial" panose="020B0604020202020204" pitchFamily="34" charset="0"/>
                <a:cs typeface="Arial" panose="020B0604020202020204" pitchFamily="34" charset="0"/>
              </a:rPr>
              <a:t>Te vroeg aangewende trekkracht</a:t>
            </a:r>
            <a:endParaRPr lang="en-US" sz="2400" b="0" i="0" dirty="0">
              <a:effectLst/>
              <a:latin typeface="Arial" panose="020B0604020202020204" pitchFamily="34" charset="0"/>
              <a:cs typeface="Arial" panose="020B0604020202020204" pitchFamily="34" charset="0"/>
            </a:endParaRPr>
          </a:p>
          <a:p>
            <a:endParaRPr lang="nl-NL" sz="2400" dirty="0"/>
          </a:p>
        </p:txBody>
      </p:sp>
    </p:spTree>
    <p:extLst>
      <p:ext uri="{BB962C8B-B14F-4D97-AF65-F5344CB8AC3E}">
        <p14:creationId xmlns:p14="http://schemas.microsoft.com/office/powerpoint/2010/main" val="4000933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C99A64-411A-4FF7-A885-4D13E27E73F4}"/>
              </a:ext>
            </a:extLst>
          </p:cNvPr>
          <p:cNvSpPr>
            <a:spLocks noGrp="1"/>
          </p:cNvSpPr>
          <p:nvPr>
            <p:ph type="title"/>
          </p:nvPr>
        </p:nvSpPr>
        <p:spPr>
          <a:xfrm>
            <a:off x="648929" y="629266"/>
            <a:ext cx="3990127" cy="1622321"/>
          </a:xfrm>
        </p:spPr>
        <p:txBody>
          <a:bodyPr>
            <a:normAutofit/>
          </a:bodyPr>
          <a:lstStyle/>
          <a:p>
            <a:r>
              <a:rPr lang="nl-NL" sz="2800" dirty="0">
                <a:latin typeface="Arial" panose="020B0604020202020204" pitchFamily="34" charset="0"/>
                <a:cs typeface="Arial" panose="020B0604020202020204" pitchFamily="34" charset="0"/>
              </a:rPr>
              <a:t>Oplossing afwijkende liggingen </a:t>
            </a:r>
          </a:p>
        </p:txBody>
      </p:sp>
      <p:sp>
        <p:nvSpPr>
          <p:cNvPr id="3" name="Tijdelijke aanduiding voor inhoud 2">
            <a:extLst>
              <a:ext uri="{FF2B5EF4-FFF2-40B4-BE49-F238E27FC236}">
                <a16:creationId xmlns:a16="http://schemas.microsoft.com/office/drawing/2014/main" id="{DA87C515-64D1-484E-8DFE-0BDDC738F135}"/>
              </a:ext>
            </a:extLst>
          </p:cNvPr>
          <p:cNvSpPr>
            <a:spLocks noGrp="1"/>
          </p:cNvSpPr>
          <p:nvPr>
            <p:ph idx="1"/>
          </p:nvPr>
        </p:nvSpPr>
        <p:spPr>
          <a:xfrm>
            <a:off x="648931" y="2438400"/>
            <a:ext cx="3505494" cy="3785419"/>
          </a:xfrm>
        </p:spPr>
        <p:txBody>
          <a:bodyPr>
            <a:normAutofit/>
          </a:bodyPr>
          <a:lstStyle/>
          <a:p>
            <a:pPr marL="457200" indent="-457200">
              <a:buFont typeface="+mj-lt"/>
              <a:buAutoNum type="arabicPeriod"/>
            </a:pPr>
            <a:r>
              <a:rPr lang="nl-NL" sz="2000" dirty="0">
                <a:latin typeface="Arial" panose="020B0604020202020204" pitchFamily="34" charset="0"/>
                <a:cs typeface="Arial" panose="020B0604020202020204" pitchFamily="34" charset="0"/>
              </a:rPr>
              <a:t>Repositie</a:t>
            </a:r>
          </a:p>
          <a:p>
            <a:pPr marL="457200" indent="-457200">
              <a:buFont typeface="+mj-lt"/>
              <a:buAutoNum type="arabicPeriod"/>
            </a:pPr>
            <a:r>
              <a:rPr lang="nl-NL" sz="2000" dirty="0">
                <a:latin typeface="Arial" panose="020B0604020202020204" pitchFamily="34" charset="0"/>
                <a:cs typeface="Arial" panose="020B0604020202020204" pitchFamily="34" charset="0"/>
              </a:rPr>
              <a:t>Verlossing in afwijkende houding </a:t>
            </a:r>
          </a:p>
          <a:p>
            <a:pPr marL="457200" indent="-457200">
              <a:buFont typeface="+mj-lt"/>
              <a:buAutoNum type="arabicPeriod"/>
            </a:pPr>
            <a:r>
              <a:rPr lang="nl-NL" sz="2000" dirty="0">
                <a:latin typeface="Arial" panose="020B0604020202020204" pitchFamily="34" charset="0"/>
                <a:cs typeface="Arial" panose="020B0604020202020204" pitchFamily="34" charset="0"/>
              </a:rPr>
              <a:t>Keizersnede</a:t>
            </a:r>
          </a:p>
          <a:p>
            <a:pPr marL="457200" indent="-457200">
              <a:buFont typeface="+mj-lt"/>
              <a:buAutoNum type="arabicPeriod"/>
            </a:pPr>
            <a:r>
              <a:rPr lang="nl-NL" sz="2000" dirty="0">
                <a:latin typeface="Arial" panose="020B0604020202020204" pitchFamily="34" charset="0"/>
                <a:cs typeface="Arial" panose="020B0604020202020204" pitchFamily="34" charset="0"/>
              </a:rPr>
              <a:t>Afzagen van de vrucht </a:t>
            </a:r>
          </a:p>
        </p:txBody>
      </p:sp>
      <p:pic>
        <p:nvPicPr>
          <p:cNvPr id="2050" name="Picture 2" descr="Veterinaire Verhalen over Vee">
            <a:extLst>
              <a:ext uri="{FF2B5EF4-FFF2-40B4-BE49-F238E27FC236}">
                <a16:creationId xmlns:a16="http://schemas.microsoft.com/office/drawing/2014/main" id="{5D1D4E3B-5059-4B4C-A19E-FF49EEEFF32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1510188"/>
            <a:ext cx="6019331" cy="383437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089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496CD6-CA1A-4C23-9AD0-64CF3D93C990}"/>
              </a:ext>
            </a:extLst>
          </p:cNvPr>
          <p:cNvSpPr>
            <a:spLocks noGrp="1"/>
          </p:cNvSpPr>
          <p:nvPr>
            <p:ph type="title"/>
          </p:nvPr>
        </p:nvSpPr>
        <p:spPr>
          <a:xfrm>
            <a:off x="648929" y="629266"/>
            <a:ext cx="4944152" cy="1622321"/>
          </a:xfrm>
        </p:spPr>
        <p:txBody>
          <a:bodyPr>
            <a:normAutofit/>
          </a:bodyPr>
          <a:lstStyle/>
          <a:p>
            <a:r>
              <a:rPr lang="nl-NL" dirty="0">
                <a:latin typeface="Arial" panose="020B0604020202020204" pitchFamily="34" charset="0"/>
                <a:cs typeface="Arial" panose="020B0604020202020204" pitchFamily="34" charset="0"/>
              </a:rPr>
              <a:t>Gebruik krik-gevaar </a:t>
            </a:r>
          </a:p>
        </p:txBody>
      </p:sp>
      <p:sp>
        <p:nvSpPr>
          <p:cNvPr id="3" name="Tijdelijke aanduiding voor inhoud 2">
            <a:extLst>
              <a:ext uri="{FF2B5EF4-FFF2-40B4-BE49-F238E27FC236}">
                <a16:creationId xmlns:a16="http://schemas.microsoft.com/office/drawing/2014/main" id="{01142E32-2233-4471-A287-7444A6E4EEC1}"/>
              </a:ext>
            </a:extLst>
          </p:cNvPr>
          <p:cNvSpPr>
            <a:spLocks noGrp="1"/>
          </p:cNvSpPr>
          <p:nvPr>
            <p:ph idx="1"/>
          </p:nvPr>
        </p:nvSpPr>
        <p:spPr>
          <a:xfrm>
            <a:off x="648930" y="2438400"/>
            <a:ext cx="4944151" cy="3785419"/>
          </a:xfrm>
        </p:spPr>
        <p:txBody>
          <a:bodyPr>
            <a:normAutofit/>
          </a:bodyPr>
          <a:lstStyle/>
          <a:p>
            <a:pPr rtl="0" fontAlgn="base">
              <a:buFont typeface="Arial" panose="020B0604020202020204" pitchFamily="34" charset="0"/>
              <a:buChar char="•"/>
            </a:pPr>
            <a:r>
              <a:rPr lang="nl-NL" sz="2000" b="0" i="0" u="none" strike="noStrike" dirty="0">
                <a:effectLst/>
                <a:latin typeface="Arial" panose="020B0604020202020204" pitchFamily="34" charset="0"/>
                <a:cs typeface="Arial" panose="020B0604020202020204" pitchFamily="34" charset="0"/>
              </a:rPr>
              <a:t>Te grote trekkracht, beschadiging bekken</a:t>
            </a:r>
            <a:r>
              <a:rPr lang="en-US" sz="2000" b="0" i="0" dirty="0">
                <a:effectLst/>
                <a:latin typeface="Arial" panose="020B0604020202020204" pitchFamily="34" charset="0"/>
                <a:cs typeface="Arial" panose="020B0604020202020204" pitchFamily="34" charset="0"/>
              </a:rPr>
              <a:t>​</a:t>
            </a:r>
          </a:p>
          <a:p>
            <a:pPr rtl="0" fontAlgn="base">
              <a:buFont typeface="Arial" panose="020B0604020202020204" pitchFamily="34" charset="0"/>
              <a:buChar char="•"/>
            </a:pPr>
            <a:r>
              <a:rPr lang="nl-NL" sz="2000" b="0" i="0" u="none" strike="noStrike" dirty="0">
                <a:effectLst/>
                <a:latin typeface="Arial" panose="020B0604020202020204" pitchFamily="34" charset="0"/>
                <a:cs typeface="Arial" panose="020B0604020202020204" pitchFamily="34" charset="0"/>
              </a:rPr>
              <a:t>Constante druk, weefselbeschadiging</a:t>
            </a:r>
            <a:r>
              <a:rPr lang="en-US" sz="2000" b="0" i="0" dirty="0">
                <a:effectLst/>
                <a:latin typeface="Arial" panose="020B0604020202020204" pitchFamily="34" charset="0"/>
                <a:cs typeface="Arial" panose="020B0604020202020204" pitchFamily="34" charset="0"/>
              </a:rPr>
              <a:t>​</a:t>
            </a:r>
          </a:p>
          <a:p>
            <a:pPr rtl="0" fontAlgn="base">
              <a:buFont typeface="Arial" panose="020B0604020202020204" pitchFamily="34" charset="0"/>
              <a:buChar char="•"/>
            </a:pPr>
            <a:r>
              <a:rPr lang="nl-NL" sz="2000" b="0" i="0" u="none" strike="noStrike" dirty="0">
                <a:effectLst/>
                <a:latin typeface="Arial" panose="020B0604020202020204" pitchFamily="34" charset="0"/>
                <a:cs typeface="Arial" panose="020B0604020202020204" pitchFamily="34" charset="0"/>
              </a:rPr>
              <a:t>Tijdverlies bij ontspannen + los maken kalf</a:t>
            </a:r>
            <a:r>
              <a:rPr lang="en-US" sz="2000" b="0" i="0" dirty="0">
                <a:effectLst/>
                <a:latin typeface="Arial" panose="020B0604020202020204" pitchFamily="34" charset="0"/>
                <a:cs typeface="Arial" panose="020B0604020202020204" pitchFamily="34" charset="0"/>
              </a:rPr>
              <a:t>​</a:t>
            </a:r>
          </a:p>
          <a:p>
            <a:pPr rtl="0" fontAlgn="base">
              <a:buFont typeface="Arial" panose="020B0604020202020204" pitchFamily="34" charset="0"/>
              <a:buChar char="•"/>
            </a:pPr>
            <a:r>
              <a:rPr lang="nl-NL" sz="2000" b="0" i="0" u="none" strike="noStrike" dirty="0">
                <a:effectLst/>
                <a:latin typeface="Arial" panose="020B0604020202020204" pitchFamily="34" charset="0"/>
                <a:cs typeface="Arial" panose="020B0604020202020204" pitchFamily="34" charset="0"/>
              </a:rPr>
              <a:t>Gladmaken + oprekken ter voorkoming uitscheuren vaak niet mogelijk</a:t>
            </a:r>
            <a:endParaRPr lang="en-US" sz="2000" b="0" i="0" dirty="0">
              <a:effectLst/>
              <a:latin typeface="Arial" panose="020B0604020202020204" pitchFamily="34" charset="0"/>
              <a:cs typeface="Arial" panose="020B0604020202020204" pitchFamily="34" charset="0"/>
            </a:endParaRPr>
          </a:p>
          <a:p>
            <a:endParaRPr lang="nl-NL" sz="2000" dirty="0">
              <a:latin typeface="Arial" panose="020B0604020202020204" pitchFamily="34" charset="0"/>
              <a:cs typeface="Arial" panose="020B0604020202020204" pitchFamily="34" charset="0"/>
            </a:endParaRPr>
          </a:p>
        </p:txBody>
      </p:sp>
      <p:pic>
        <p:nvPicPr>
          <p:cNvPr id="3074" name="Picture 2" descr="Voordierenblogger: Het gebruik van geboortekrik bij koeien mag per 1 juli  weer ( lugubere foto&amp;#39;s )">
            <a:extLst>
              <a:ext uri="{FF2B5EF4-FFF2-40B4-BE49-F238E27FC236}">
                <a16:creationId xmlns:a16="http://schemas.microsoft.com/office/drawing/2014/main" id="{9B00584F-00E2-4707-B68D-3078DEDB585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04709" y="1941360"/>
            <a:ext cx="4475531" cy="29720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842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975BC-F4D2-CA5C-D2BB-23BB610F9D3C}"/>
              </a:ext>
            </a:extLst>
          </p:cNvPr>
          <p:cNvSpPr>
            <a:spLocks noGrp="1"/>
          </p:cNvSpPr>
          <p:nvPr>
            <p:ph type="title"/>
          </p:nvPr>
        </p:nvSpPr>
        <p:spPr/>
        <p:txBody>
          <a:bodyPr/>
          <a:lstStyle/>
          <a:p>
            <a:r>
              <a:rPr lang="nl-NL" dirty="0"/>
              <a:t>Vandaag</a:t>
            </a:r>
          </a:p>
        </p:txBody>
      </p:sp>
      <p:sp>
        <p:nvSpPr>
          <p:cNvPr id="3" name="Tijdelijke aanduiding voor inhoud 2">
            <a:extLst>
              <a:ext uri="{FF2B5EF4-FFF2-40B4-BE49-F238E27FC236}">
                <a16:creationId xmlns:a16="http://schemas.microsoft.com/office/drawing/2014/main" id="{02BA5BC7-4077-E15C-7CB3-FD1C71631957}"/>
              </a:ext>
            </a:extLst>
          </p:cNvPr>
          <p:cNvSpPr>
            <a:spLocks noGrp="1"/>
          </p:cNvSpPr>
          <p:nvPr>
            <p:ph idx="1"/>
          </p:nvPr>
        </p:nvSpPr>
        <p:spPr/>
        <p:txBody>
          <a:bodyPr/>
          <a:lstStyle/>
          <a:p>
            <a:r>
              <a:rPr lang="nl-NL" dirty="0"/>
              <a:t>Voortplanting….geboorte/liggingen</a:t>
            </a:r>
          </a:p>
          <a:p>
            <a:r>
              <a:rPr lang="nl-NL" dirty="0"/>
              <a:t>Casus oefenen</a:t>
            </a:r>
          </a:p>
          <a:p>
            <a:r>
              <a:rPr lang="nl-NL" dirty="0"/>
              <a:t>Herhaling hormonen en nakijken vruchtbaarheid</a:t>
            </a:r>
          </a:p>
          <a:p>
            <a:r>
              <a:rPr lang="nl-NL" dirty="0"/>
              <a:t>Samenvattend uiergezondheid</a:t>
            </a:r>
          </a:p>
          <a:p>
            <a:endParaRPr lang="nl-NL" dirty="0"/>
          </a:p>
          <a:p>
            <a:r>
              <a:rPr lang="nl-NL" dirty="0"/>
              <a:t>Voeding</a:t>
            </a:r>
          </a:p>
          <a:p>
            <a:r>
              <a:rPr lang="nl-NL" dirty="0"/>
              <a:t>Ziekteleer</a:t>
            </a:r>
          </a:p>
          <a:p>
            <a:r>
              <a:rPr lang="nl-NL" dirty="0"/>
              <a:t>Spoed</a:t>
            </a:r>
          </a:p>
          <a:p>
            <a:pPr marL="0" indent="0">
              <a:buNone/>
            </a:pPr>
            <a:endParaRPr lang="nl-NL" dirty="0"/>
          </a:p>
        </p:txBody>
      </p:sp>
    </p:spTree>
    <p:extLst>
      <p:ext uri="{BB962C8B-B14F-4D97-AF65-F5344CB8AC3E}">
        <p14:creationId xmlns:p14="http://schemas.microsoft.com/office/powerpoint/2010/main" val="2386036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726 Koe Met Pasgeboren Kalf Foto&amp;#39;s - gratis en royaltyvrije stockfoto&amp;#39;s uit  Dreamstime">
            <a:extLst>
              <a:ext uri="{FF2B5EF4-FFF2-40B4-BE49-F238E27FC236}">
                <a16:creationId xmlns:a16="http://schemas.microsoft.com/office/drawing/2014/main" id="{17E50A31-9D6E-46BD-8FD6-50DDB8FC768B}"/>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b="585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FCB5C006-0043-4DB8-964A-42CD2F1B40B2}"/>
              </a:ext>
            </a:extLst>
          </p:cNvPr>
          <p:cNvSpPr>
            <a:spLocks noGrp="1"/>
          </p:cNvSpPr>
          <p:nvPr>
            <p:ph type="title"/>
          </p:nvPr>
        </p:nvSpPr>
        <p:spPr/>
        <p:txBody>
          <a:bodyPr>
            <a:normAutofit/>
          </a:bodyPr>
          <a:lstStyle/>
          <a:p>
            <a:r>
              <a:rPr lang="nl-NL">
                <a:solidFill>
                  <a:srgbClr val="FFFFFF"/>
                </a:solidFill>
                <a:latin typeface="Arial" panose="020B0604020202020204" pitchFamily="34" charset="0"/>
                <a:cs typeface="Arial" panose="020B0604020202020204" pitchFamily="34" charset="0"/>
              </a:rPr>
              <a:t>Wat gaan we vandaag behandelen? </a:t>
            </a:r>
          </a:p>
        </p:txBody>
      </p:sp>
      <p:sp>
        <p:nvSpPr>
          <p:cNvPr id="3" name="Tijdelijke aanduiding voor inhoud 2">
            <a:extLst>
              <a:ext uri="{FF2B5EF4-FFF2-40B4-BE49-F238E27FC236}">
                <a16:creationId xmlns:a16="http://schemas.microsoft.com/office/drawing/2014/main" id="{ADCCA6CA-6C59-4CA1-B121-488A1367AE0F}"/>
              </a:ext>
            </a:extLst>
          </p:cNvPr>
          <p:cNvSpPr>
            <a:spLocks noGrp="1"/>
          </p:cNvSpPr>
          <p:nvPr>
            <p:ph idx="1"/>
          </p:nvPr>
        </p:nvSpPr>
        <p:spPr/>
        <p:txBody>
          <a:bodyPr>
            <a:normAutofit/>
          </a:bodyPr>
          <a:lstStyle/>
          <a:p>
            <a:r>
              <a:rPr lang="nl-NL" dirty="0">
                <a:solidFill>
                  <a:srgbClr val="FFFFFF"/>
                </a:solidFill>
                <a:latin typeface="Arial" panose="020B0604020202020204" pitchFamily="34" charset="0"/>
                <a:cs typeface="Arial" panose="020B0604020202020204" pitchFamily="34" charset="0"/>
              </a:rPr>
              <a:t>Verschillende fasen van geboorte </a:t>
            </a:r>
          </a:p>
          <a:p>
            <a:r>
              <a:rPr lang="nl-NL" dirty="0">
                <a:solidFill>
                  <a:srgbClr val="FFFFFF"/>
                </a:solidFill>
                <a:latin typeface="Arial" panose="020B0604020202020204" pitchFamily="34" charset="0"/>
                <a:cs typeface="Arial" panose="020B0604020202020204" pitchFamily="34" charset="0"/>
              </a:rPr>
              <a:t>Opdracht verschillende liggingen </a:t>
            </a:r>
          </a:p>
          <a:p>
            <a:r>
              <a:rPr lang="nl-NL" dirty="0">
                <a:solidFill>
                  <a:srgbClr val="FFFFFF"/>
                </a:solidFill>
                <a:latin typeface="Arial" panose="020B0604020202020204" pitchFamily="34" charset="0"/>
                <a:cs typeface="Arial" panose="020B0604020202020204" pitchFamily="34" charset="0"/>
              </a:rPr>
              <a:t>Verschillende liggingen nabespreken </a:t>
            </a:r>
          </a:p>
        </p:txBody>
      </p:sp>
    </p:spTree>
    <p:extLst>
      <p:ext uri="{BB962C8B-B14F-4D97-AF65-F5344CB8AC3E}">
        <p14:creationId xmlns:p14="http://schemas.microsoft.com/office/powerpoint/2010/main" val="287615665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5C4CAD-0141-4097-A324-C6A2771E8034}"/>
              </a:ext>
            </a:extLst>
          </p:cNvPr>
          <p:cNvSpPr>
            <a:spLocks noGrp="1"/>
          </p:cNvSpPr>
          <p:nvPr>
            <p:ph type="title"/>
          </p:nvPr>
        </p:nvSpPr>
        <p:spPr>
          <a:xfrm>
            <a:off x="804672" y="640080"/>
            <a:ext cx="3282696" cy="5257800"/>
          </a:xfrm>
        </p:spPr>
        <p:txBody>
          <a:bodyPr>
            <a:normAutofit/>
          </a:bodyPr>
          <a:lstStyle/>
          <a:p>
            <a:r>
              <a:rPr lang="nl-NL">
                <a:solidFill>
                  <a:schemeClr val="bg1"/>
                </a:solidFill>
                <a:latin typeface="Arial" panose="020B0604020202020204" pitchFamily="34" charset="0"/>
                <a:cs typeface="Arial" panose="020B0604020202020204" pitchFamily="34" charset="0"/>
              </a:rPr>
              <a:t>Fasen van geboorte </a:t>
            </a:r>
          </a:p>
        </p:txBody>
      </p:sp>
      <p:sp>
        <p:nvSpPr>
          <p:cNvPr id="3" name="Tijdelijke aanduiding voor inhoud 2">
            <a:extLst>
              <a:ext uri="{FF2B5EF4-FFF2-40B4-BE49-F238E27FC236}">
                <a16:creationId xmlns:a16="http://schemas.microsoft.com/office/drawing/2014/main" id="{496E6BFD-E339-47E8-9DD4-855DF0C1E867}"/>
              </a:ext>
            </a:extLst>
          </p:cNvPr>
          <p:cNvSpPr>
            <a:spLocks noGrp="1"/>
          </p:cNvSpPr>
          <p:nvPr>
            <p:ph idx="1"/>
          </p:nvPr>
        </p:nvSpPr>
        <p:spPr>
          <a:xfrm>
            <a:off x="5358384" y="640081"/>
            <a:ext cx="6024654" cy="5257800"/>
          </a:xfrm>
        </p:spPr>
        <p:txBody>
          <a:bodyPr anchor="ctr">
            <a:normAutofit/>
          </a:bodyPr>
          <a:lstStyle/>
          <a:p>
            <a:r>
              <a:rPr lang="nl-NL" dirty="0">
                <a:latin typeface="Arial" panose="020B0604020202020204" pitchFamily="34" charset="0"/>
                <a:cs typeface="Arial" panose="020B0604020202020204" pitchFamily="34" charset="0"/>
              </a:rPr>
              <a:t>Voorbereiding</a:t>
            </a:r>
          </a:p>
          <a:p>
            <a:r>
              <a:rPr lang="nl-NL" dirty="0">
                <a:latin typeface="Arial" panose="020B0604020202020204" pitchFamily="34" charset="0"/>
                <a:cs typeface="Arial" panose="020B0604020202020204" pitchFamily="34" charset="0"/>
              </a:rPr>
              <a:t>Ontsluiting</a:t>
            </a:r>
          </a:p>
          <a:p>
            <a:r>
              <a:rPr lang="nl-NL" dirty="0">
                <a:latin typeface="Arial" panose="020B0604020202020204" pitchFamily="34" charset="0"/>
                <a:cs typeface="Arial" panose="020B0604020202020204" pitchFamily="34" charset="0"/>
              </a:rPr>
              <a:t>Uitdrijving</a:t>
            </a:r>
          </a:p>
          <a:p>
            <a:r>
              <a:rPr lang="nl-NL" dirty="0">
                <a:latin typeface="Arial" panose="020B0604020202020204" pitchFamily="34" charset="0"/>
                <a:cs typeface="Arial" panose="020B0604020202020204" pitchFamily="34" charset="0"/>
              </a:rPr>
              <a:t>Nageboorte</a:t>
            </a:r>
          </a:p>
          <a:p>
            <a:r>
              <a:rPr lang="nl-NL" dirty="0">
                <a:latin typeface="Arial" panose="020B0604020202020204" pitchFamily="34" charset="0"/>
                <a:cs typeface="Arial" panose="020B0604020202020204" pitchFamily="34" charset="0"/>
              </a:rPr>
              <a:t>Herstel </a:t>
            </a:r>
          </a:p>
          <a:p>
            <a:endParaRPr lang="nl-NL" sz="2400" dirty="0">
              <a:latin typeface="Arial" panose="020B0604020202020204" pitchFamily="34" charset="0"/>
              <a:cs typeface="Arial" panose="020B0604020202020204" pitchFamily="34" charset="0"/>
            </a:endParaRPr>
          </a:p>
          <a:p>
            <a:endParaRPr lang="nl-N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3578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76C15-469F-4F33-ABAF-36BB5DE62F91}"/>
              </a:ext>
            </a:extLst>
          </p:cNvPr>
          <p:cNvSpPr>
            <a:spLocks noGrp="1"/>
          </p:cNvSpPr>
          <p:nvPr>
            <p:ph type="title"/>
          </p:nvPr>
        </p:nvSpPr>
        <p:spPr>
          <a:xfrm>
            <a:off x="648929" y="629266"/>
            <a:ext cx="4944152" cy="1622321"/>
          </a:xfrm>
        </p:spPr>
        <p:txBody>
          <a:bodyPr>
            <a:normAutofit/>
          </a:bodyPr>
          <a:lstStyle/>
          <a:p>
            <a:r>
              <a:rPr lang="nl-NL">
                <a:latin typeface="Arial" panose="020B0604020202020204" pitchFamily="34" charset="0"/>
                <a:cs typeface="Arial" panose="020B0604020202020204" pitchFamily="34" charset="0"/>
              </a:rPr>
              <a:t>Voorbereiding </a:t>
            </a:r>
          </a:p>
        </p:txBody>
      </p:sp>
      <p:sp>
        <p:nvSpPr>
          <p:cNvPr id="3" name="Tijdelijke aanduiding voor inhoud 2">
            <a:extLst>
              <a:ext uri="{FF2B5EF4-FFF2-40B4-BE49-F238E27FC236}">
                <a16:creationId xmlns:a16="http://schemas.microsoft.com/office/drawing/2014/main" id="{AF62CAB9-8A7E-4E3F-808E-41A365F1BF6F}"/>
              </a:ext>
            </a:extLst>
          </p:cNvPr>
          <p:cNvSpPr>
            <a:spLocks noGrp="1"/>
          </p:cNvSpPr>
          <p:nvPr>
            <p:ph idx="1"/>
          </p:nvPr>
        </p:nvSpPr>
        <p:spPr>
          <a:xfrm>
            <a:off x="648930" y="2438400"/>
            <a:ext cx="4944151" cy="3785419"/>
          </a:xfrm>
        </p:spPr>
        <p:txBody>
          <a:bodyPr>
            <a:normAutofit/>
          </a:bodyPr>
          <a:lstStyle/>
          <a:p>
            <a:r>
              <a:rPr lang="nl-NL" sz="2400">
                <a:latin typeface="Arial" panose="020B0604020202020204" pitchFamily="34" charset="0"/>
                <a:cs typeface="Arial" panose="020B0604020202020204" pitchFamily="34" charset="0"/>
              </a:rPr>
              <a:t>Opuieren (enkele weken voor afkalven) </a:t>
            </a:r>
          </a:p>
          <a:p>
            <a:r>
              <a:rPr lang="nl-NL" sz="2400">
                <a:latin typeface="Arial" panose="020B0604020202020204" pitchFamily="34" charset="0"/>
                <a:cs typeface="Arial" panose="020B0604020202020204" pitchFamily="34" charset="0"/>
              </a:rPr>
              <a:t>Biestmelk</a:t>
            </a:r>
          </a:p>
          <a:p>
            <a:r>
              <a:rPr lang="nl-NL" sz="2400">
                <a:latin typeface="Arial" panose="020B0604020202020204" pitchFamily="34" charset="0"/>
                <a:cs typeface="Arial" panose="020B0604020202020204" pitchFamily="34" charset="0"/>
              </a:rPr>
              <a:t>Banden zakken </a:t>
            </a:r>
          </a:p>
          <a:p>
            <a:r>
              <a:rPr lang="nl-NL" sz="2400">
                <a:latin typeface="Arial" panose="020B0604020202020204" pitchFamily="34" charset="0"/>
                <a:cs typeface="Arial" panose="020B0604020202020204" pitchFamily="34" charset="0"/>
              </a:rPr>
              <a:t>Kling zwelt op </a:t>
            </a:r>
            <a:r>
              <a:rPr lang="nl-NL" sz="2400">
                <a:latin typeface="Arial" panose="020B0604020202020204" pitchFamily="34" charset="0"/>
                <a:cs typeface="Arial" panose="020B0604020202020204" pitchFamily="34" charset="0"/>
                <a:sym typeface="Wingdings" panose="05000000000000000000" pitchFamily="2" charset="2"/>
              </a:rPr>
              <a:t>- slijm </a:t>
            </a:r>
            <a:endParaRPr lang="nl-NL" sz="2400">
              <a:latin typeface="Arial" panose="020B0604020202020204" pitchFamily="34" charset="0"/>
              <a:cs typeface="Arial" panose="020B0604020202020204" pitchFamily="34" charset="0"/>
            </a:endParaRPr>
          </a:p>
          <a:p>
            <a:r>
              <a:rPr lang="nl-NL" sz="2400">
                <a:latin typeface="Arial" panose="020B0604020202020204" pitchFamily="34" charset="0"/>
                <a:cs typeface="Arial" panose="020B0604020202020204" pitchFamily="34" charset="0"/>
              </a:rPr>
              <a:t>Onrust, daling lichaamstemperatuur, afzonderen </a:t>
            </a:r>
          </a:p>
        </p:txBody>
      </p:sp>
      <p:pic>
        <p:nvPicPr>
          <p:cNvPr id="5" name="Afbeelding 4">
            <a:extLst>
              <a:ext uri="{FF2B5EF4-FFF2-40B4-BE49-F238E27FC236}">
                <a16:creationId xmlns:a16="http://schemas.microsoft.com/office/drawing/2014/main" id="{C0E57C9F-DCB8-4F41-818E-6609D58090EA}"/>
              </a:ext>
            </a:extLst>
          </p:cNvPr>
          <p:cNvPicPr>
            <a:picLocks noChangeAspect="1"/>
          </p:cNvPicPr>
          <p:nvPr/>
        </p:nvPicPr>
        <p:blipFill rotWithShape="1">
          <a:blip r:embed="rId3"/>
          <a:srcRect l="74856" t="26676" r="5274" b="26398"/>
          <a:stretch/>
        </p:blipFill>
        <p:spPr>
          <a:xfrm>
            <a:off x="7189821" y="833418"/>
            <a:ext cx="3905306" cy="5187917"/>
          </a:xfrm>
          <a:prstGeom prst="rect">
            <a:avLst/>
          </a:prstGeom>
          <a:effectLst/>
        </p:spPr>
      </p:pic>
    </p:spTree>
    <p:extLst>
      <p:ext uri="{BB962C8B-B14F-4D97-AF65-F5344CB8AC3E}">
        <p14:creationId xmlns:p14="http://schemas.microsoft.com/office/powerpoint/2010/main" val="592948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86DE1B-8267-4684-B7EC-8A4EE1503D02}"/>
              </a:ext>
            </a:extLst>
          </p:cNvPr>
          <p:cNvSpPr>
            <a:spLocks noGrp="1"/>
          </p:cNvSpPr>
          <p:nvPr>
            <p:ph type="title"/>
          </p:nvPr>
        </p:nvSpPr>
        <p:spPr>
          <a:xfrm>
            <a:off x="4965430" y="629268"/>
            <a:ext cx="6586491" cy="1286160"/>
          </a:xfrm>
        </p:spPr>
        <p:txBody>
          <a:bodyPr anchor="b">
            <a:normAutofit/>
          </a:bodyPr>
          <a:lstStyle/>
          <a:p>
            <a:r>
              <a:rPr lang="nl-NL" dirty="0">
                <a:latin typeface="Arial" panose="020B0604020202020204" pitchFamily="34" charset="0"/>
                <a:cs typeface="Arial" panose="020B0604020202020204" pitchFamily="34" charset="0"/>
              </a:rPr>
              <a:t>Ontsluiting </a:t>
            </a:r>
          </a:p>
        </p:txBody>
      </p:sp>
      <p:sp>
        <p:nvSpPr>
          <p:cNvPr id="3" name="Tijdelijke aanduiding voor inhoud 2">
            <a:extLst>
              <a:ext uri="{FF2B5EF4-FFF2-40B4-BE49-F238E27FC236}">
                <a16:creationId xmlns:a16="http://schemas.microsoft.com/office/drawing/2014/main" id="{C49BB16C-36E9-4B7D-9340-3BAB5F9832C5}"/>
              </a:ext>
            </a:extLst>
          </p:cNvPr>
          <p:cNvSpPr>
            <a:spLocks noGrp="1"/>
          </p:cNvSpPr>
          <p:nvPr>
            <p:ph idx="1"/>
          </p:nvPr>
        </p:nvSpPr>
        <p:spPr>
          <a:xfrm>
            <a:off x="4965431" y="2438400"/>
            <a:ext cx="6586489" cy="3785419"/>
          </a:xfrm>
        </p:spPr>
        <p:txBody>
          <a:bodyPr>
            <a:normAutofit/>
          </a:bodyPr>
          <a:lstStyle/>
          <a:p>
            <a:r>
              <a:rPr lang="nl-NL" sz="2000" dirty="0">
                <a:latin typeface="Arial" panose="020B0604020202020204" pitchFamily="34" charset="0"/>
                <a:cs typeface="Arial" panose="020B0604020202020204" pitchFamily="34" charset="0"/>
              </a:rPr>
              <a:t>2-12 uur </a:t>
            </a:r>
          </a:p>
          <a:p>
            <a:r>
              <a:rPr lang="nl-NL" sz="2000" dirty="0">
                <a:latin typeface="Arial" panose="020B0604020202020204" pitchFamily="34" charset="0"/>
                <a:cs typeface="Arial" panose="020B0604020202020204" pitchFamily="34" charset="0"/>
              </a:rPr>
              <a:t>Ontsluiting baarmoedermond (cervix) </a:t>
            </a:r>
          </a:p>
          <a:p>
            <a:r>
              <a:rPr lang="nl-NL" sz="2000" dirty="0">
                <a:latin typeface="Arial" panose="020B0604020202020204" pitchFamily="34" charset="0"/>
                <a:cs typeface="Arial" panose="020B0604020202020204" pitchFamily="34" charset="0"/>
              </a:rPr>
              <a:t>Baarmoeder trekt samen (baarmoedercontracties) </a:t>
            </a:r>
          </a:p>
          <a:p>
            <a:pPr lvl="1"/>
            <a:r>
              <a:rPr lang="nl-NL" sz="1600" dirty="0">
                <a:latin typeface="Arial" panose="020B0604020202020204" pitchFamily="34" charset="0"/>
                <a:cs typeface="Arial" panose="020B0604020202020204" pitchFamily="34" charset="0"/>
              </a:rPr>
              <a:t>Toenemend in frequentie en kracht </a:t>
            </a:r>
          </a:p>
          <a:p>
            <a:pPr marL="457200" lvl="1" indent="0">
              <a:buNone/>
            </a:pPr>
            <a:endParaRPr lang="nl-NL" sz="1600" dirty="0">
              <a:latin typeface="Arial" panose="020B0604020202020204" pitchFamily="34" charset="0"/>
              <a:cs typeface="Arial" panose="020B0604020202020204" pitchFamily="34" charset="0"/>
            </a:endParaRPr>
          </a:p>
          <a:p>
            <a:r>
              <a:rPr lang="nl-NL" sz="2000" dirty="0">
                <a:latin typeface="Arial" panose="020B0604020202020204" pitchFamily="34" charset="0"/>
                <a:cs typeface="Arial" panose="020B0604020202020204" pitchFamily="34" charset="0"/>
              </a:rPr>
              <a:t>Onrust, trappelen, zweten, slaan met staart, enz. </a:t>
            </a:r>
          </a:p>
          <a:p>
            <a:r>
              <a:rPr lang="nl-NL" sz="2000" dirty="0">
                <a:latin typeface="Arial" panose="020B0604020202020204" pitchFamily="34" charset="0"/>
                <a:cs typeface="Arial" panose="020B0604020202020204" pitchFamily="34" charset="0"/>
              </a:rPr>
              <a:t>Waterblaas </a:t>
            </a:r>
          </a:p>
        </p:txBody>
      </p:sp>
      <p:pic>
        <p:nvPicPr>
          <p:cNvPr id="3074" name="Picture 2" descr="waterblaas | Over koetjes en kalfjes">
            <a:extLst>
              <a:ext uri="{FF2B5EF4-FFF2-40B4-BE49-F238E27FC236}">
                <a16:creationId xmlns:a16="http://schemas.microsoft.com/office/drawing/2014/main" id="{14FFCE71-C68B-4DF0-B93A-12D2F60854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150" r="40731"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050" name="Picture 2" descr="Kunstmatige inseminatie van een koe | De avonturen van een boerenmeid">
            <a:extLst>
              <a:ext uri="{FF2B5EF4-FFF2-40B4-BE49-F238E27FC236}">
                <a16:creationId xmlns:a16="http://schemas.microsoft.com/office/drawing/2014/main" id="{A7E33AAE-3626-4984-A30D-51C1ED199DC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6929"/>
          <a:stretch/>
        </p:blipFill>
        <p:spPr bwMode="auto">
          <a:xfrm>
            <a:off x="4803232" y="504326"/>
            <a:ext cx="6910886" cy="6140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64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050"/>
                                        </p:tgtEl>
                                        <p:attrNameLst>
                                          <p:attrName>ppt_x</p:attrName>
                                        </p:attrNameLst>
                                      </p:cBhvr>
                                      <p:tavLst>
                                        <p:tav tm="0">
                                          <p:val>
                                            <p:strVal val="ppt_x"/>
                                          </p:val>
                                        </p:tav>
                                        <p:tav tm="100000">
                                          <p:val>
                                            <p:strVal val="ppt_x"/>
                                          </p:val>
                                        </p:tav>
                                      </p:tavLst>
                                    </p:anim>
                                    <p:anim calcmode="lin" valueType="num">
                                      <p:cBhvr additive="base">
                                        <p:cTn id="13" dur="500"/>
                                        <p:tgtEl>
                                          <p:spTgt spid="2050"/>
                                        </p:tgtEl>
                                        <p:attrNameLst>
                                          <p:attrName>ppt_y</p:attrName>
                                        </p:attrNameLst>
                                      </p:cBhvr>
                                      <p:tavLst>
                                        <p:tav tm="0">
                                          <p:val>
                                            <p:strVal val="ppt_y"/>
                                          </p:val>
                                        </p:tav>
                                        <p:tav tm="100000">
                                          <p:val>
                                            <p:strVal val="1+ppt_h/2"/>
                                          </p:val>
                                        </p:tav>
                                      </p:tavLst>
                                    </p:anim>
                                    <p:set>
                                      <p:cBhvr>
                                        <p:cTn id="14" dur="1" fill="hold">
                                          <p:stCondLst>
                                            <p:cond delay="4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2C6B51-FD8B-4E41-B70D-771B63F303E2}"/>
              </a:ext>
            </a:extLst>
          </p:cNvPr>
          <p:cNvSpPr>
            <a:spLocks noGrp="1"/>
          </p:cNvSpPr>
          <p:nvPr>
            <p:ph type="title"/>
          </p:nvPr>
        </p:nvSpPr>
        <p:spPr>
          <a:xfrm>
            <a:off x="648929" y="629266"/>
            <a:ext cx="3505495" cy="1622321"/>
          </a:xfrm>
        </p:spPr>
        <p:txBody>
          <a:bodyPr>
            <a:normAutofit/>
          </a:bodyPr>
          <a:lstStyle/>
          <a:p>
            <a:r>
              <a:rPr lang="nl-NL" dirty="0">
                <a:latin typeface="Arial" panose="020B0604020202020204" pitchFamily="34" charset="0"/>
                <a:cs typeface="Arial" panose="020B0604020202020204" pitchFamily="34" charset="0"/>
              </a:rPr>
              <a:t>Uitdrijving </a:t>
            </a:r>
          </a:p>
        </p:txBody>
      </p:sp>
      <p:sp>
        <p:nvSpPr>
          <p:cNvPr id="3" name="Tijdelijke aanduiding voor inhoud 2">
            <a:extLst>
              <a:ext uri="{FF2B5EF4-FFF2-40B4-BE49-F238E27FC236}">
                <a16:creationId xmlns:a16="http://schemas.microsoft.com/office/drawing/2014/main" id="{3FF1FD41-B8B3-404A-999B-8861770009A3}"/>
              </a:ext>
            </a:extLst>
          </p:cNvPr>
          <p:cNvSpPr>
            <a:spLocks noGrp="1"/>
          </p:cNvSpPr>
          <p:nvPr>
            <p:ph idx="1"/>
          </p:nvPr>
        </p:nvSpPr>
        <p:spPr>
          <a:xfrm>
            <a:off x="648931" y="2438400"/>
            <a:ext cx="3505494" cy="3785419"/>
          </a:xfrm>
        </p:spPr>
        <p:txBody>
          <a:bodyPr>
            <a:normAutofit/>
          </a:bodyPr>
          <a:lstStyle/>
          <a:p>
            <a:r>
              <a:rPr lang="nl-NL" sz="1900" dirty="0">
                <a:latin typeface="Arial" panose="020B0604020202020204" pitchFamily="34" charset="0"/>
                <a:cs typeface="Arial" panose="020B0604020202020204" pitchFamily="34" charset="0"/>
              </a:rPr>
              <a:t>1-6 uur </a:t>
            </a:r>
          </a:p>
          <a:p>
            <a:r>
              <a:rPr lang="nl-NL" sz="1900" dirty="0">
                <a:latin typeface="Arial" panose="020B0604020202020204" pitchFamily="34" charset="0"/>
                <a:cs typeface="Arial" panose="020B0604020202020204" pitchFamily="34" charset="0"/>
              </a:rPr>
              <a:t>Buikpers (10-15 weeën per kwartier) </a:t>
            </a:r>
          </a:p>
          <a:p>
            <a:r>
              <a:rPr lang="nl-NL" sz="1900" dirty="0">
                <a:latin typeface="Arial" panose="020B0604020202020204" pitchFamily="34" charset="0"/>
                <a:cs typeface="Arial" panose="020B0604020202020204" pitchFamily="34" charset="0"/>
              </a:rPr>
              <a:t>Pootjesblaas</a:t>
            </a:r>
          </a:p>
          <a:p>
            <a:endParaRPr lang="nl-NL" sz="1900" dirty="0">
              <a:latin typeface="Arial" panose="020B0604020202020204" pitchFamily="34" charset="0"/>
              <a:cs typeface="Arial" panose="020B0604020202020204" pitchFamily="34" charset="0"/>
            </a:endParaRPr>
          </a:p>
          <a:p>
            <a:pPr marL="0" indent="0">
              <a:buNone/>
            </a:pPr>
            <a:r>
              <a:rPr lang="nl-NL" sz="1900" dirty="0">
                <a:latin typeface="Arial" panose="020B0604020202020204" pitchFamily="34" charset="0"/>
                <a:cs typeface="Arial" panose="020B0604020202020204" pitchFamily="34" charset="0"/>
              </a:rPr>
              <a:t>Barrières:</a:t>
            </a:r>
          </a:p>
          <a:p>
            <a:r>
              <a:rPr lang="nl-NL" sz="1900" dirty="0">
                <a:latin typeface="Arial" panose="020B0604020202020204" pitchFamily="34" charset="0"/>
                <a:cs typeface="Arial" panose="020B0604020202020204" pitchFamily="34" charset="0"/>
              </a:rPr>
              <a:t>Bekkeningang</a:t>
            </a:r>
          </a:p>
          <a:p>
            <a:r>
              <a:rPr lang="nl-NL" sz="1900" dirty="0">
                <a:latin typeface="Arial" panose="020B0604020202020204" pitchFamily="34" charset="0"/>
                <a:cs typeface="Arial" panose="020B0604020202020204" pitchFamily="34" charset="0"/>
              </a:rPr>
              <a:t>Cervix </a:t>
            </a:r>
          </a:p>
          <a:p>
            <a:r>
              <a:rPr lang="nl-NL" sz="1900" dirty="0">
                <a:latin typeface="Arial" panose="020B0604020202020204" pitchFamily="34" charset="0"/>
                <a:cs typeface="Arial" panose="020B0604020202020204" pitchFamily="34" charset="0"/>
              </a:rPr>
              <a:t>Vulva (kling) </a:t>
            </a:r>
          </a:p>
          <a:p>
            <a:endParaRPr lang="nl-NL" sz="1900" dirty="0">
              <a:latin typeface="Arial" panose="020B0604020202020204" pitchFamily="34" charset="0"/>
              <a:cs typeface="Arial" panose="020B0604020202020204" pitchFamily="34" charset="0"/>
            </a:endParaRPr>
          </a:p>
        </p:txBody>
      </p:sp>
      <p:pic>
        <p:nvPicPr>
          <p:cNvPr id="7" name="Afbeelding 6" descr="Afbeelding met tekst&#10;&#10;Automatisch gegenereerde beschrijving">
            <a:extLst>
              <a:ext uri="{FF2B5EF4-FFF2-40B4-BE49-F238E27FC236}">
                <a16:creationId xmlns:a16="http://schemas.microsoft.com/office/drawing/2014/main" id="{238A873D-5E1C-4EBD-87DA-1661BDAE68DE}"/>
              </a:ext>
            </a:extLst>
          </p:cNvPr>
          <p:cNvPicPr>
            <a:picLocks noChangeAspect="1"/>
          </p:cNvPicPr>
          <p:nvPr/>
        </p:nvPicPr>
        <p:blipFill rotWithShape="1">
          <a:blip r:embed="rId3"/>
          <a:srcRect l="35048" t="32299" r="36971" b="19473"/>
          <a:stretch/>
        </p:blipFill>
        <p:spPr>
          <a:xfrm>
            <a:off x="5713394" y="807593"/>
            <a:ext cx="5404267" cy="5239568"/>
          </a:xfrm>
          <a:prstGeom prst="rect">
            <a:avLst/>
          </a:prstGeom>
          <a:effectLst/>
        </p:spPr>
      </p:pic>
    </p:spTree>
    <p:extLst>
      <p:ext uri="{BB962C8B-B14F-4D97-AF65-F5344CB8AC3E}">
        <p14:creationId xmlns:p14="http://schemas.microsoft.com/office/powerpoint/2010/main" val="150085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media 3" title="Mooie en complete beelden van de geboorte van een kalf">
            <a:hlinkClick r:id="" action="ppaction://media"/>
            <a:extLst>
              <a:ext uri="{FF2B5EF4-FFF2-40B4-BE49-F238E27FC236}">
                <a16:creationId xmlns:a16="http://schemas.microsoft.com/office/drawing/2014/main" id="{EB6CF379-0E81-40A3-B48E-3831CBD3C5FC}"/>
              </a:ext>
            </a:extLst>
          </p:cNvPr>
          <p:cNvPicPr>
            <a:picLocks noGrp="1" noRot="1" noChangeAspect="1"/>
          </p:cNvPicPr>
          <p:nvPr>
            <p:ph idx="1"/>
            <a:videoFile r:link="rId1"/>
          </p:nvPr>
        </p:nvPicPr>
        <p:blipFill>
          <a:blip r:embed="rId3"/>
          <a:stretch>
            <a:fillRect/>
          </a:stretch>
        </p:blipFill>
        <p:spPr>
          <a:xfrm>
            <a:off x="1228725" y="554038"/>
            <a:ext cx="9734550" cy="5475287"/>
          </a:xfrm>
          <a:prstGeom prst="rect">
            <a:avLst/>
          </a:prstGeom>
        </p:spPr>
      </p:pic>
    </p:spTree>
    <p:extLst>
      <p:ext uri="{BB962C8B-B14F-4D97-AF65-F5344CB8AC3E}">
        <p14:creationId xmlns:p14="http://schemas.microsoft.com/office/powerpoint/2010/main" val="67188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1053</TotalTime>
  <Words>1145</Words>
  <Application>Microsoft Office PowerPoint</Application>
  <PresentationFormat>Breedbeeld</PresentationFormat>
  <Paragraphs>195</Paragraphs>
  <Slides>29</Slides>
  <Notes>12</Notes>
  <HiddenSlides>0</HiddenSlides>
  <MMClips>1</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29</vt:i4>
      </vt:variant>
    </vt:vector>
  </HeadingPairs>
  <TitlesOfParts>
    <vt:vector size="36" baseType="lpstr">
      <vt:lpstr>Arial</vt:lpstr>
      <vt:lpstr>Arial</vt:lpstr>
      <vt:lpstr>Calibri</vt:lpstr>
      <vt:lpstr>Century Gothic</vt:lpstr>
      <vt:lpstr>Roboto</vt:lpstr>
      <vt:lpstr>Wingdings 3</vt:lpstr>
      <vt:lpstr>Ion</vt:lpstr>
      <vt:lpstr>Keuzedeel landbouwhuisdieren</vt:lpstr>
      <vt:lpstr>PowerPoint-presentatie</vt:lpstr>
      <vt:lpstr>Vandaag</vt:lpstr>
      <vt:lpstr>Wat gaan we vandaag behandelen? </vt:lpstr>
      <vt:lpstr>Fasen van geboorte </vt:lpstr>
      <vt:lpstr>Voorbereiding </vt:lpstr>
      <vt:lpstr>Ontsluiting </vt:lpstr>
      <vt:lpstr>Uitdrijving </vt:lpstr>
      <vt:lpstr>PowerPoint-presentatie</vt:lpstr>
      <vt:lpstr>Algemene regels </vt:lpstr>
      <vt:lpstr>Geboortehulp / -onderzoek </vt:lpstr>
      <vt:lpstr>Inwendig onderzoek</vt:lpstr>
      <vt:lpstr>Nazorg </vt:lpstr>
      <vt:lpstr>Pasgeboren kalf </vt:lpstr>
      <vt:lpstr>Verschillende liggingen </vt:lpstr>
      <vt:lpstr>Opdracht</vt:lpstr>
      <vt:lpstr>Kopligging </vt:lpstr>
      <vt:lpstr>Stuitligging  </vt:lpstr>
      <vt:lpstr>Carpaalligging  </vt:lpstr>
      <vt:lpstr>Rugligging bij kopligging  </vt:lpstr>
      <vt:lpstr>Tarsaalligging </vt:lpstr>
      <vt:lpstr>Schouderligging</vt:lpstr>
      <vt:lpstr>Rugligging bij stuitligging </vt:lpstr>
      <vt:lpstr>Heupligging </vt:lpstr>
      <vt:lpstr>Teruggeslagen kop</vt:lpstr>
      <vt:lpstr>Moeilijke geboorte </vt:lpstr>
      <vt:lpstr>Oorzaken abnormale liggingen </vt:lpstr>
      <vt:lpstr>Oplossing afwijkende liggingen </vt:lpstr>
      <vt:lpstr>Gebruik krik-gevaar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Keuzedeel landbouwhuisdieren</dc:title>
  <dc:creator>Marjory Stroeve</dc:creator>
  <cp:lastModifiedBy>Henrike Bosman - Bannink</cp:lastModifiedBy>
  <cp:revision>8</cp:revision>
  <dcterms:created xsi:type="dcterms:W3CDTF">2022-01-30T17:32:30Z</dcterms:created>
  <dcterms:modified xsi:type="dcterms:W3CDTF">2023-01-16T20:42:29Z</dcterms:modified>
</cp:coreProperties>
</file>